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2"/>
  </p:notesMasterIdLst>
  <p:sldIdLst>
    <p:sldId id="256" r:id="rId4"/>
    <p:sldId id="309" r:id="rId5"/>
    <p:sldId id="321" r:id="rId6"/>
    <p:sldId id="311" r:id="rId7"/>
    <p:sldId id="322" r:id="rId8"/>
    <p:sldId id="323" r:id="rId9"/>
    <p:sldId id="337" r:id="rId10"/>
    <p:sldId id="336" r:id="rId11"/>
    <p:sldId id="339" r:id="rId12"/>
    <p:sldId id="340" r:id="rId13"/>
    <p:sldId id="341" r:id="rId14"/>
    <p:sldId id="342" r:id="rId15"/>
    <p:sldId id="312" r:id="rId16"/>
    <p:sldId id="353" r:id="rId17"/>
    <p:sldId id="356" r:id="rId18"/>
    <p:sldId id="357" r:id="rId19"/>
    <p:sldId id="344" r:id="rId20"/>
    <p:sldId id="345" r:id="rId21"/>
    <p:sldId id="348" r:id="rId22"/>
    <p:sldId id="347" r:id="rId23"/>
    <p:sldId id="349" r:id="rId24"/>
    <p:sldId id="350" r:id="rId25"/>
    <p:sldId id="351" r:id="rId26"/>
    <p:sldId id="352" r:id="rId27"/>
    <p:sldId id="354" r:id="rId28"/>
    <p:sldId id="313" r:id="rId29"/>
    <p:sldId id="314" r:id="rId30"/>
    <p:sldId id="359" r:id="rId31"/>
    <p:sldId id="358" r:id="rId32"/>
    <p:sldId id="360" r:id="rId33"/>
    <p:sldId id="355" r:id="rId34"/>
    <p:sldId id="316" r:id="rId35"/>
    <p:sldId id="361" r:id="rId36"/>
    <p:sldId id="319" r:id="rId37"/>
    <p:sldId id="362" r:id="rId38"/>
    <p:sldId id="364" r:id="rId39"/>
    <p:sldId id="365" r:id="rId40"/>
    <p:sldId id="363" r:id="rId4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8370D20-5426-4FF3-8CE7-438506C56549}">
          <p14:sldIdLst>
            <p14:sldId id="256"/>
            <p14:sldId id="309"/>
            <p14:sldId id="321"/>
            <p14:sldId id="311"/>
            <p14:sldId id="322"/>
            <p14:sldId id="323"/>
            <p14:sldId id="337"/>
            <p14:sldId id="336"/>
            <p14:sldId id="339"/>
            <p14:sldId id="340"/>
            <p14:sldId id="341"/>
            <p14:sldId id="342"/>
            <p14:sldId id="312"/>
            <p14:sldId id="353"/>
            <p14:sldId id="356"/>
            <p14:sldId id="357"/>
            <p14:sldId id="344"/>
            <p14:sldId id="345"/>
            <p14:sldId id="348"/>
            <p14:sldId id="347"/>
            <p14:sldId id="349"/>
            <p14:sldId id="350"/>
            <p14:sldId id="351"/>
            <p14:sldId id="352"/>
            <p14:sldId id="354"/>
            <p14:sldId id="313"/>
            <p14:sldId id="314"/>
            <p14:sldId id="359"/>
            <p14:sldId id="358"/>
            <p14:sldId id="360"/>
            <p14:sldId id="355"/>
            <p14:sldId id="316"/>
            <p14:sldId id="361"/>
            <p14:sldId id="319"/>
            <p14:sldId id="362"/>
            <p14:sldId id="364"/>
            <p14:sldId id="365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9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48" y="8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E85E6-999A-4BAB-B0DF-6D4C3DD3D171}" type="datetimeFigureOut">
              <a:rPr lang="es-AR" smtClean="0"/>
              <a:t>2/8/2019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4FE35-6732-41B2-9228-95087A83FC4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419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0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1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37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12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microsoft.com/office/2007/relationships/hdphoto" Target="../media/hdphoto4.wdp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17" Type="http://schemas.openxmlformats.org/officeDocument/2006/relationships/image" Target="../media/image38.emf"/><Relationship Id="rId2" Type="http://schemas.openxmlformats.org/officeDocument/2006/relationships/image" Target="../media/image24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6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microsoft.com/office/2007/relationships/hdphoto" Target="../media/hdphoto4.wdp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17" Type="http://schemas.openxmlformats.org/officeDocument/2006/relationships/image" Target="../media/image38.emf"/><Relationship Id="rId2" Type="http://schemas.openxmlformats.org/officeDocument/2006/relationships/image" Target="../media/image24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6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microsoft.com/office/2007/relationships/hdphoto" Target="../media/hdphoto6.wdp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46.png"/><Relationship Id="rId5" Type="http://schemas.openxmlformats.org/officeDocument/2006/relationships/image" Target="../media/image5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46.png"/><Relationship Id="rId5" Type="http://schemas.openxmlformats.org/officeDocument/2006/relationships/image" Target="../media/image56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11" Type="http://schemas.openxmlformats.org/officeDocument/2006/relationships/image" Target="../media/image57.png"/><Relationship Id="rId5" Type="http://schemas.openxmlformats.org/officeDocument/2006/relationships/image" Target="../media/image60.png"/><Relationship Id="rId10" Type="http://schemas.microsoft.com/office/2007/relationships/hdphoto" Target="../media/hdphoto10.wdp"/><Relationship Id="rId4" Type="http://schemas.microsoft.com/office/2007/relationships/hdphoto" Target="../media/hdphoto11.wdp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microsoft.com/office/2007/relationships/hdphoto" Target="../media/hdphoto17.wdp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14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microsoft.com/office/2007/relationships/hdphoto" Target="../media/hdphoto16.wdp"/><Relationship Id="rId4" Type="http://schemas.openxmlformats.org/officeDocument/2006/relationships/image" Target="../media/image64.jpeg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microsoft.com/office/2007/relationships/hdphoto" Target="../media/hdphoto4.wdp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17" Type="http://schemas.openxmlformats.org/officeDocument/2006/relationships/image" Target="../media/image38.emf"/><Relationship Id="rId2" Type="http://schemas.openxmlformats.org/officeDocument/2006/relationships/image" Target="../media/image24.emf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6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974457" y="1502752"/>
            <a:ext cx="5873514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PROYECTO FINAL DE CARRERA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82827" y="43622"/>
            <a:ext cx="11579197" cy="101566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GATEWAY CON EDU-CIAA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37390" y="1157637"/>
            <a:ext cx="5661081" cy="4808217"/>
            <a:chOff x="2491486" y="1777466"/>
            <a:chExt cx="4702400" cy="3819806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73596" y="1777466"/>
              <a:ext cx="2321289" cy="3819806"/>
              <a:chOff x="5269706" y="2236928"/>
              <a:chExt cx="1315118" cy="2164098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337049" y="2236928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CF22E542-9B0D-49CA-8AA7-D1B53149668A}"/>
              </a:ext>
            </a:extLst>
          </p:cNvPr>
          <p:cNvSpPr txBox="1"/>
          <p:nvPr/>
        </p:nvSpPr>
        <p:spPr>
          <a:xfrm>
            <a:off x="8244751" y="3976018"/>
            <a:ext cx="133292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8" name="CuadroTexto 237">
            <a:extLst>
              <a:ext uri="{FF2B5EF4-FFF2-40B4-BE49-F238E27FC236}">
                <a16:creationId xmlns:a16="http://schemas.microsoft.com/office/drawing/2014/main" id="{AFCFBBF0-3573-4F2D-8CDD-E8768027F43E}"/>
              </a:ext>
            </a:extLst>
          </p:cNvPr>
          <p:cNvSpPr txBox="1"/>
          <p:nvPr/>
        </p:nvSpPr>
        <p:spPr>
          <a:xfrm>
            <a:off x="6094407" y="3488505"/>
            <a:ext cx="5633615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INGENIERÍA ELECTRÓNICA</a:t>
            </a:r>
            <a:endParaRPr lang="es-A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BC19FC-4554-4F33-BAD0-0295FDFC1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117" y="5054336"/>
            <a:ext cx="2144177" cy="7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4CDDEA-8040-4E14-8C5D-8A848AB96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774" y="5059799"/>
            <a:ext cx="714537" cy="7145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D6B491-85DD-4CD2-9C8C-0D75B231F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122" y="5063521"/>
            <a:ext cx="2357824" cy="7108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2847887" y="10905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EDU-CIAA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2E0C22-9968-49B5-ABAB-CA6D09591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8" y="2765700"/>
            <a:ext cx="4873918" cy="22323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C84D1F-DF77-44B4-B3C5-E11054CC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2615" y="3068452"/>
            <a:ext cx="4459464" cy="20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9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2847887" y="10905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EDU-CIAA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C84D1F-DF77-44B4-B3C5-E11054CC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2615" y="3068452"/>
            <a:ext cx="4459464" cy="20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5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24883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2847887" y="10905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EDU-CIAA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C84D1F-DF77-44B4-B3C5-E11054CCC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6267" y="3039424"/>
            <a:ext cx="4459464" cy="20425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A363AE-7AC2-42EA-BDB7-C77061CC9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550" y="1945997"/>
            <a:ext cx="1285875" cy="857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8CE805-4933-46CA-BB1C-BBA7DB079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763" y="5302792"/>
            <a:ext cx="1266825" cy="8096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826397-1451-4CBE-9776-FB40D721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488" y="5887844"/>
            <a:ext cx="1285875" cy="800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080014-B224-4B75-AFC0-754F96488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888" y="2491658"/>
            <a:ext cx="2057400" cy="18192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957D50-1040-4A11-A4DA-8022CBAD3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172" y="3599281"/>
            <a:ext cx="2038350" cy="18192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DC5766-FB47-4886-828A-C46D2F320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972" y="3395442"/>
            <a:ext cx="634371" cy="1113477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F83BCEA-10E1-4A9C-BBBE-9DF40438FD52}"/>
              </a:ext>
            </a:extLst>
          </p:cNvPr>
          <p:cNvSpPr/>
          <p:nvPr/>
        </p:nvSpPr>
        <p:spPr>
          <a:xfrm rot="1036389">
            <a:off x="5290937" y="5494170"/>
            <a:ext cx="1357796" cy="452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377FC27-41F9-472D-8D98-A632EE5ED029}"/>
              </a:ext>
            </a:extLst>
          </p:cNvPr>
          <p:cNvSpPr/>
          <p:nvPr/>
        </p:nvSpPr>
        <p:spPr>
          <a:xfrm rot="1036389">
            <a:off x="5333793" y="5145068"/>
            <a:ext cx="1357796" cy="24262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F98B99D-7B78-4FEA-A733-7CD3F41DB3F1}"/>
              </a:ext>
            </a:extLst>
          </p:cNvPr>
          <p:cNvSpPr/>
          <p:nvPr/>
        </p:nvSpPr>
        <p:spPr>
          <a:xfrm rot="5400000">
            <a:off x="6038497" y="4564227"/>
            <a:ext cx="1678072" cy="36108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68CBBAC-C93D-4B93-AF64-2365342175E7}"/>
              </a:ext>
            </a:extLst>
          </p:cNvPr>
          <p:cNvSpPr/>
          <p:nvPr/>
        </p:nvSpPr>
        <p:spPr>
          <a:xfrm rot="5400000">
            <a:off x="4589267" y="4239203"/>
            <a:ext cx="1466562" cy="36108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55B7200-6E28-44A6-9983-2ECBC9B674D1}"/>
              </a:ext>
            </a:extLst>
          </p:cNvPr>
          <p:cNvSpPr/>
          <p:nvPr/>
        </p:nvSpPr>
        <p:spPr>
          <a:xfrm rot="20816265">
            <a:off x="5277545" y="2229218"/>
            <a:ext cx="548419" cy="452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0358AC3-3C00-4AD3-AEF8-EDF1CFA12D07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4611425" y="2374622"/>
            <a:ext cx="673215" cy="14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D79B637-B4B4-49CC-9697-94C0809CF09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576010" y="2367844"/>
            <a:ext cx="708630" cy="149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48685CF-5BF2-40D5-B001-33C1954D59C2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4417522" y="4419744"/>
            <a:ext cx="724485" cy="89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C5F8F8C-838E-4A33-8451-8D2E9A9FD75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284640" y="5936543"/>
            <a:ext cx="618003" cy="35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96F5ED2-BAD0-43FB-83A1-D06B7265047A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6660971" y="5467963"/>
            <a:ext cx="1508792" cy="2396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2968869-3CDC-4760-B7CF-26ECDD7F9A29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flipH="1">
            <a:off x="7117251" y="3401296"/>
            <a:ext cx="1290637" cy="659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9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5930729" y="2683061"/>
            <a:ext cx="385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PRODUCTO</a:t>
            </a:r>
          </a:p>
          <a:p>
            <a:r>
              <a:rPr lang="es-ES" sz="3600" b="1" dirty="0"/>
              <a:t>GATEWAY</a:t>
            </a:r>
            <a:endParaRPr lang="es-AR" sz="3600" b="1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298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D5BEAD51-0B8D-44E6-A051-4636DD9201EB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A65FF5D3-7F52-4BBF-A1B1-C188C793306B}"/>
              </a:ext>
            </a:extLst>
          </p:cNvPr>
          <p:cNvSpPr/>
          <p:nvPr/>
        </p:nvSpPr>
        <p:spPr>
          <a:xfrm>
            <a:off x="891038" y="3377887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7914DF86-6F6B-4DBB-A741-949EDD67FF64}"/>
              </a:ext>
            </a:extLst>
          </p:cNvPr>
          <p:cNvSpPr/>
          <p:nvPr/>
        </p:nvSpPr>
        <p:spPr>
          <a:xfrm>
            <a:off x="2839790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5EF3A90-43E2-41B5-8A64-37F89D5F26B5}"/>
              </a:ext>
            </a:extLst>
          </p:cNvPr>
          <p:cNvSpPr/>
          <p:nvPr/>
        </p:nvSpPr>
        <p:spPr>
          <a:xfrm>
            <a:off x="4788542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AF85FE92-529E-49BB-BBF3-D78E01CF27B8}"/>
              </a:ext>
            </a:extLst>
          </p:cNvPr>
          <p:cNvSpPr/>
          <p:nvPr/>
        </p:nvSpPr>
        <p:spPr>
          <a:xfrm>
            <a:off x="6737294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44B8DF8E-AE3D-436B-8B1C-0436025DD9BC}"/>
              </a:ext>
            </a:extLst>
          </p:cNvPr>
          <p:cNvSpPr/>
          <p:nvPr/>
        </p:nvSpPr>
        <p:spPr>
          <a:xfrm>
            <a:off x="8686046" y="3388289"/>
            <a:ext cx="2484289" cy="736452"/>
          </a:xfrm>
          <a:custGeom>
            <a:avLst/>
            <a:gdLst/>
            <a:ahLst/>
            <a:cxnLst/>
            <a:rect l="l" t="t" r="r" b="b"/>
            <a:pathLst>
              <a:path w="2484289" h="736452">
                <a:moveTo>
                  <a:pt x="2116063" y="0"/>
                </a:moveTo>
                <a:cubicBezTo>
                  <a:pt x="2319429" y="0"/>
                  <a:pt x="2484289" y="164860"/>
                  <a:pt x="2484289" y="368226"/>
                </a:cubicBezTo>
                <a:cubicBezTo>
                  <a:pt x="2484289" y="571592"/>
                  <a:pt x="2319429" y="736452"/>
                  <a:pt x="2116063" y="736452"/>
                </a:cubicBezTo>
                <a:cubicBezTo>
                  <a:pt x="1936555" y="736452"/>
                  <a:pt x="1787048" y="608005"/>
                  <a:pt x="1754863" y="437925"/>
                </a:cubicBezTo>
                <a:lnTo>
                  <a:pt x="346009" y="437925"/>
                </a:lnTo>
                <a:cubicBezTo>
                  <a:pt x="318800" y="502742"/>
                  <a:pt x="254724" y="548245"/>
                  <a:pt x="180020" y="548245"/>
                </a:cubicBezTo>
                <a:cubicBezTo>
                  <a:pt x="80598" y="548245"/>
                  <a:pt x="0" y="467647"/>
                  <a:pt x="0" y="368225"/>
                </a:cubicBezTo>
                <a:cubicBezTo>
                  <a:pt x="0" y="268803"/>
                  <a:pt x="80598" y="188205"/>
                  <a:pt x="180020" y="188205"/>
                </a:cubicBezTo>
                <a:cubicBezTo>
                  <a:pt x="254724" y="188205"/>
                  <a:pt x="318801" y="233709"/>
                  <a:pt x="346009" y="298526"/>
                </a:cubicBezTo>
                <a:lnTo>
                  <a:pt x="1754863" y="298526"/>
                </a:lnTo>
                <a:cubicBezTo>
                  <a:pt x="1787049" y="128447"/>
                  <a:pt x="1936556" y="0"/>
                  <a:pt x="2116063" y="0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Oval 68">
            <a:extLst>
              <a:ext uri="{FF2B5EF4-FFF2-40B4-BE49-F238E27FC236}">
                <a16:creationId xmlns:a16="http://schemas.microsoft.com/office/drawing/2014/main" id="{479235F5-CBDE-44A9-8A31-B6A776B019C0}"/>
              </a:ext>
            </a:extLst>
          </p:cNvPr>
          <p:cNvSpPr/>
          <p:nvPr/>
        </p:nvSpPr>
        <p:spPr>
          <a:xfrm>
            <a:off x="10339508" y="3288463"/>
            <a:ext cx="936104" cy="93610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Oval 69">
            <a:extLst>
              <a:ext uri="{FF2B5EF4-FFF2-40B4-BE49-F238E27FC236}">
                <a16:creationId xmlns:a16="http://schemas.microsoft.com/office/drawing/2014/main" id="{F1D0AD4B-A564-4DB4-8590-DEF3CBC8844A}"/>
              </a:ext>
            </a:extLst>
          </p:cNvPr>
          <p:cNvSpPr/>
          <p:nvPr/>
        </p:nvSpPr>
        <p:spPr>
          <a:xfrm>
            <a:off x="10637065" y="3586020"/>
            <a:ext cx="340990" cy="34099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09A5BDC-5F7D-4618-B2EB-2B3A5478DDE5}"/>
              </a:ext>
            </a:extLst>
          </p:cNvPr>
          <p:cNvGrpSpPr/>
          <p:nvPr/>
        </p:nvGrpSpPr>
        <p:grpSpPr>
          <a:xfrm>
            <a:off x="1668278" y="1543219"/>
            <a:ext cx="2002019" cy="1589184"/>
            <a:chOff x="1668278" y="1543219"/>
            <a:chExt cx="2002019" cy="1589184"/>
          </a:xfrm>
        </p:grpSpPr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4952E1C7-794F-4400-8D93-EA47F6A72B83}"/>
                </a:ext>
              </a:extLst>
            </p:cNvPr>
            <p:cNvSpPr txBox="1"/>
            <p:nvPr/>
          </p:nvSpPr>
          <p:spPr>
            <a:xfrm>
              <a:off x="1690122" y="2301406"/>
              <a:ext cx="1980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El gateway </a:t>
              </a:r>
              <a:r>
                <a:rPr lang="en-US" altLang="ko-KR" sz="1200" dirty="0" err="1">
                  <a:cs typeface="Arial" pitchFamily="34" charset="0"/>
                </a:rPr>
                <a:t>como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tal</a:t>
              </a:r>
              <a:r>
                <a:rPr lang="en-US" altLang="ko-KR" sz="1200" dirty="0">
                  <a:cs typeface="Arial" pitchFamily="34" charset="0"/>
                </a:rPr>
                <a:t>, debe </a:t>
              </a:r>
              <a:r>
                <a:rPr lang="en-US" altLang="ko-KR" sz="1200" dirty="0" err="1">
                  <a:cs typeface="Arial" pitchFamily="34" charset="0"/>
                </a:rPr>
                <a:t>tomar</a:t>
              </a:r>
              <a:r>
                <a:rPr lang="en-US" altLang="ko-KR" sz="1200" dirty="0">
                  <a:cs typeface="Arial" pitchFamily="34" charset="0"/>
                </a:rPr>
                <a:t> los </a:t>
              </a:r>
              <a:r>
                <a:rPr lang="en-US" altLang="ko-KR" sz="1200" dirty="0" err="1">
                  <a:cs typeface="Arial" pitchFamily="34" charset="0"/>
                </a:rPr>
                <a:t>paquetes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desde</a:t>
              </a:r>
              <a:r>
                <a:rPr lang="en-US" altLang="ko-KR" sz="1200" dirty="0">
                  <a:cs typeface="Arial" pitchFamily="34" charset="0"/>
                </a:rPr>
                <a:t> la red WSN y </a:t>
              </a:r>
              <a:r>
                <a:rPr lang="en-US" altLang="ko-KR" sz="1200" dirty="0" err="1">
                  <a:cs typeface="Arial" pitchFamily="34" charset="0"/>
                </a:rPr>
                <a:t>enviarlos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hacia</a:t>
              </a:r>
              <a:r>
                <a:rPr lang="en-US" altLang="ko-KR" sz="1200" dirty="0">
                  <a:cs typeface="Arial" pitchFamily="34" charset="0"/>
                </a:rPr>
                <a:t> el </a:t>
              </a:r>
              <a:r>
                <a:rPr lang="en-US" altLang="ko-KR" sz="1200" dirty="0" err="1">
                  <a:cs typeface="Arial" pitchFamily="34" charset="0"/>
                </a:rPr>
                <a:t>servidor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2" name="TextBox 72">
              <a:extLst>
                <a:ext uri="{FF2B5EF4-FFF2-40B4-BE49-F238E27FC236}">
                  <a16:creationId xmlns:a16="http://schemas.microsoft.com/office/drawing/2014/main" id="{BBF51EBB-F187-4D22-9F59-82B466FAF2BC}"/>
                </a:ext>
              </a:extLst>
            </p:cNvPr>
            <p:cNvSpPr txBox="1"/>
            <p:nvPr/>
          </p:nvSpPr>
          <p:spPr>
            <a:xfrm>
              <a:off x="1668278" y="2033413"/>
              <a:ext cx="1990702" cy="30777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 err="1">
                  <a:cs typeface="Arial" pitchFamily="34" charset="0"/>
                </a:rPr>
                <a:t>Comunicación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13" name="TextBox 73">
              <a:extLst>
                <a:ext uri="{FF2B5EF4-FFF2-40B4-BE49-F238E27FC236}">
                  <a16:creationId xmlns:a16="http://schemas.microsoft.com/office/drawing/2014/main" id="{70A181DF-7078-488E-83DD-106344F9E0C6}"/>
                </a:ext>
              </a:extLst>
            </p:cNvPr>
            <p:cNvSpPr txBox="1"/>
            <p:nvPr/>
          </p:nvSpPr>
          <p:spPr>
            <a:xfrm>
              <a:off x="1668278" y="1543219"/>
              <a:ext cx="1990702" cy="492443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cs typeface="Arial" pitchFamily="34" charset="0"/>
                </a:rPr>
                <a:t>1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CCA060A0-E020-4C3F-AFD8-72D8C58D7844}"/>
              </a:ext>
            </a:extLst>
          </p:cNvPr>
          <p:cNvGrpSpPr/>
          <p:nvPr/>
        </p:nvGrpSpPr>
        <p:grpSpPr>
          <a:xfrm>
            <a:off x="3599076" y="4297642"/>
            <a:ext cx="2002019" cy="1404518"/>
            <a:chOff x="3599076" y="4297642"/>
            <a:chExt cx="2002019" cy="1404518"/>
          </a:xfrm>
        </p:grpSpPr>
        <p:sp>
          <p:nvSpPr>
            <p:cNvPr id="32" name="TextBox 71">
              <a:extLst>
                <a:ext uri="{FF2B5EF4-FFF2-40B4-BE49-F238E27FC236}">
                  <a16:creationId xmlns:a16="http://schemas.microsoft.com/office/drawing/2014/main" id="{49AC959F-561E-4B14-A00A-0F58BC5BB510}"/>
                </a:ext>
              </a:extLst>
            </p:cNvPr>
            <p:cNvSpPr txBox="1"/>
            <p:nvPr/>
          </p:nvSpPr>
          <p:spPr>
            <a:xfrm>
              <a:off x="3620920" y="5055829"/>
              <a:ext cx="1980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cs typeface="Arial" pitchFamily="34" charset="0"/>
                </a:rPr>
                <a:t>También</a:t>
              </a:r>
              <a:r>
                <a:rPr lang="en-US" altLang="ko-KR" sz="1200" dirty="0">
                  <a:cs typeface="Arial" pitchFamily="34" charset="0"/>
                </a:rPr>
                <a:t> debe </a:t>
              </a:r>
              <a:r>
                <a:rPr lang="en-US" altLang="ko-KR" sz="1200" dirty="0" err="1">
                  <a:cs typeface="Arial" pitchFamily="34" charset="0"/>
                </a:rPr>
                <a:t>permitir</a:t>
              </a:r>
              <a:r>
                <a:rPr lang="en-US" altLang="ko-KR" sz="1200" dirty="0">
                  <a:cs typeface="Arial" pitchFamily="34" charset="0"/>
                </a:rPr>
                <a:t> el </a:t>
              </a:r>
              <a:r>
                <a:rPr lang="en-US" altLang="ko-KR" sz="1200" dirty="0" err="1">
                  <a:cs typeface="Arial" pitchFamily="34" charset="0"/>
                </a:rPr>
                <a:t>paso</a:t>
              </a:r>
              <a:r>
                <a:rPr lang="en-US" altLang="ko-KR" sz="1200" dirty="0">
                  <a:cs typeface="Arial" pitchFamily="34" charset="0"/>
                </a:rPr>
                <a:t> de la </a:t>
              </a:r>
              <a:r>
                <a:rPr lang="en-US" altLang="ko-KR" sz="1200" dirty="0" err="1">
                  <a:cs typeface="Arial" pitchFamily="34" charset="0"/>
                </a:rPr>
                <a:t>información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en</a:t>
              </a:r>
              <a:r>
                <a:rPr lang="en-US" altLang="ko-KR" sz="1200" dirty="0">
                  <a:cs typeface="Arial" pitchFamily="34" charset="0"/>
                </a:rPr>
                <a:t> la </a:t>
              </a:r>
              <a:r>
                <a:rPr lang="en-US" altLang="ko-KR" sz="1200" dirty="0" err="1">
                  <a:cs typeface="Arial" pitchFamily="34" charset="0"/>
                </a:rPr>
                <a:t>dirección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opuesta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33" name="TextBox 72">
              <a:extLst>
                <a:ext uri="{FF2B5EF4-FFF2-40B4-BE49-F238E27FC236}">
                  <a16:creationId xmlns:a16="http://schemas.microsoft.com/office/drawing/2014/main" id="{3B768ED5-C52A-4362-A175-A69DF666D04B}"/>
                </a:ext>
              </a:extLst>
            </p:cNvPr>
            <p:cNvSpPr txBox="1"/>
            <p:nvPr/>
          </p:nvSpPr>
          <p:spPr>
            <a:xfrm>
              <a:off x="3599076" y="4787836"/>
              <a:ext cx="1990702" cy="30777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FULL DUPLEX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34" name="TextBox 73">
              <a:extLst>
                <a:ext uri="{FF2B5EF4-FFF2-40B4-BE49-F238E27FC236}">
                  <a16:creationId xmlns:a16="http://schemas.microsoft.com/office/drawing/2014/main" id="{198324BC-BEBB-45E9-A309-F6F000FF77CC}"/>
                </a:ext>
              </a:extLst>
            </p:cNvPr>
            <p:cNvSpPr txBox="1"/>
            <p:nvPr/>
          </p:nvSpPr>
          <p:spPr>
            <a:xfrm>
              <a:off x="3599076" y="4297642"/>
              <a:ext cx="1990702" cy="492443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s-ES" altLang="ko-KR" sz="3200" b="1" dirty="0">
                  <a:cs typeface="Arial" pitchFamily="34" charset="0"/>
                </a:rPr>
                <a:t>2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sp>
        <p:nvSpPr>
          <p:cNvPr id="30" name="TextBox 76">
            <a:extLst>
              <a:ext uri="{FF2B5EF4-FFF2-40B4-BE49-F238E27FC236}">
                <a16:creationId xmlns:a16="http://schemas.microsoft.com/office/drawing/2014/main" id="{0E337E62-1CF7-484F-AF4C-8F398DD8BF18}"/>
              </a:ext>
            </a:extLst>
          </p:cNvPr>
          <p:cNvSpPr txBox="1"/>
          <p:nvPr/>
        </p:nvSpPr>
        <p:spPr>
          <a:xfrm>
            <a:off x="3640896" y="11241"/>
            <a:ext cx="4910208" cy="70788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Objetivos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F6CCC88-DFBB-4617-9365-357450B1A5BF}"/>
              </a:ext>
            </a:extLst>
          </p:cNvPr>
          <p:cNvGrpSpPr/>
          <p:nvPr/>
        </p:nvGrpSpPr>
        <p:grpSpPr>
          <a:xfrm>
            <a:off x="5053741" y="1600520"/>
            <a:ext cx="3007710" cy="1713361"/>
            <a:chOff x="5053741" y="1600520"/>
            <a:chExt cx="3007710" cy="1713361"/>
          </a:xfrm>
        </p:grpSpPr>
        <p:sp>
          <p:nvSpPr>
            <p:cNvPr id="36" name="TextBox 71">
              <a:extLst>
                <a:ext uri="{FF2B5EF4-FFF2-40B4-BE49-F238E27FC236}">
                  <a16:creationId xmlns:a16="http://schemas.microsoft.com/office/drawing/2014/main" id="{65D0C299-6D1F-4F44-96D6-250168F13A13}"/>
                </a:ext>
              </a:extLst>
            </p:cNvPr>
            <p:cNvSpPr txBox="1"/>
            <p:nvPr/>
          </p:nvSpPr>
          <p:spPr>
            <a:xfrm>
              <a:off x="5192066" y="2482884"/>
              <a:ext cx="28617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Ante </a:t>
              </a:r>
              <a:r>
                <a:rPr lang="en-US" altLang="ko-KR" sz="1200" dirty="0" err="1">
                  <a:cs typeface="Arial" pitchFamily="34" charset="0"/>
                </a:rPr>
                <a:t>posibles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pérdidas</a:t>
              </a:r>
              <a:r>
                <a:rPr lang="en-US" altLang="ko-KR" sz="1200" dirty="0">
                  <a:cs typeface="Arial" pitchFamily="34" charset="0"/>
                </a:rPr>
                <a:t> de </a:t>
              </a:r>
              <a:r>
                <a:rPr lang="en-US" altLang="ko-KR" sz="1200" dirty="0" err="1">
                  <a:cs typeface="Arial" pitchFamily="34" charset="0"/>
                </a:rPr>
                <a:t>conexión</a:t>
              </a:r>
              <a:r>
                <a:rPr lang="en-US" altLang="ko-KR" sz="1200" dirty="0">
                  <a:cs typeface="Arial" pitchFamily="34" charset="0"/>
                </a:rPr>
                <a:t> con el server, el gateway debe ser </a:t>
              </a:r>
              <a:r>
                <a:rPr lang="en-US" altLang="ko-KR" sz="1200" dirty="0" err="1">
                  <a:cs typeface="Arial" pitchFamily="34" charset="0"/>
                </a:rPr>
                <a:t>capaz</a:t>
              </a:r>
              <a:r>
                <a:rPr lang="en-US" altLang="ko-KR" sz="1200" dirty="0">
                  <a:cs typeface="Arial" pitchFamily="34" charset="0"/>
                </a:rPr>
                <a:t> de </a:t>
              </a:r>
              <a:r>
                <a:rPr lang="en-US" altLang="ko-KR" sz="1200" dirty="0" err="1">
                  <a:cs typeface="Arial" pitchFamily="34" charset="0"/>
                </a:rPr>
                <a:t>guardar</a:t>
              </a:r>
              <a:r>
                <a:rPr lang="en-US" altLang="ko-KR" sz="1200" dirty="0">
                  <a:cs typeface="Arial" pitchFamily="34" charset="0"/>
                </a:rPr>
                <a:t> la </a:t>
              </a:r>
              <a:r>
                <a:rPr lang="en-US" altLang="ko-KR" sz="1200" dirty="0" err="1">
                  <a:cs typeface="Arial" pitchFamily="34" charset="0"/>
                </a:rPr>
                <a:t>información</a:t>
              </a:r>
              <a:r>
                <a:rPr lang="en-US" altLang="ko-KR" sz="1200" dirty="0">
                  <a:cs typeface="Arial" pitchFamily="34" charset="0"/>
                </a:rPr>
                <a:t> hasta que se </a:t>
              </a:r>
              <a:r>
                <a:rPr lang="en-US" altLang="ko-KR" sz="1200" dirty="0" err="1">
                  <a:cs typeface="Arial" pitchFamily="34" charset="0"/>
                </a:rPr>
                <a:t>reestablezca</a:t>
              </a:r>
              <a:r>
                <a:rPr lang="en-US" altLang="ko-KR" sz="1200" dirty="0">
                  <a:cs typeface="Arial" pitchFamily="34" charset="0"/>
                </a:rPr>
                <a:t> la </a:t>
              </a:r>
              <a:r>
                <a:rPr lang="en-US" altLang="ko-KR" sz="1200" dirty="0" err="1">
                  <a:cs typeface="Arial" pitchFamily="34" charset="0"/>
                </a:rPr>
                <a:t>comunicación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37" name="TextBox 72">
              <a:extLst>
                <a:ext uri="{FF2B5EF4-FFF2-40B4-BE49-F238E27FC236}">
                  <a16:creationId xmlns:a16="http://schemas.microsoft.com/office/drawing/2014/main" id="{5E69C135-6D14-4341-B14D-CB8AB38103D3}"/>
                </a:ext>
              </a:extLst>
            </p:cNvPr>
            <p:cNvSpPr txBox="1"/>
            <p:nvPr/>
          </p:nvSpPr>
          <p:spPr>
            <a:xfrm>
              <a:off x="5184460" y="2025159"/>
              <a:ext cx="2876991" cy="677096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PÉRDIDAS DE COMUNICACIÓN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38" name="TextBox 73">
              <a:extLst>
                <a:ext uri="{FF2B5EF4-FFF2-40B4-BE49-F238E27FC236}">
                  <a16:creationId xmlns:a16="http://schemas.microsoft.com/office/drawing/2014/main" id="{7E49F695-FCA0-45C3-914E-B5DF268ECA4D}"/>
                </a:ext>
              </a:extLst>
            </p:cNvPr>
            <p:cNvSpPr txBox="1"/>
            <p:nvPr/>
          </p:nvSpPr>
          <p:spPr>
            <a:xfrm>
              <a:off x="5053741" y="1600520"/>
              <a:ext cx="2876991" cy="492443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s-ES" altLang="ko-KR" sz="3200" b="1" dirty="0">
                  <a:cs typeface="Arial" pitchFamily="34" charset="0"/>
                </a:rPr>
                <a:t>3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6D1D3A49-EBD3-4C54-B794-558276FB8050}"/>
              </a:ext>
            </a:extLst>
          </p:cNvPr>
          <p:cNvGrpSpPr/>
          <p:nvPr/>
        </p:nvGrpSpPr>
        <p:grpSpPr>
          <a:xfrm>
            <a:off x="6737294" y="4297643"/>
            <a:ext cx="3007710" cy="1358098"/>
            <a:chOff x="6737294" y="4297643"/>
            <a:chExt cx="3007710" cy="1358098"/>
          </a:xfrm>
        </p:grpSpPr>
        <p:sp>
          <p:nvSpPr>
            <p:cNvPr id="40" name="TextBox 71">
              <a:extLst>
                <a:ext uri="{FF2B5EF4-FFF2-40B4-BE49-F238E27FC236}">
                  <a16:creationId xmlns:a16="http://schemas.microsoft.com/office/drawing/2014/main" id="{A5E7783D-C89B-4A57-8232-E462E0314CEE}"/>
                </a:ext>
              </a:extLst>
            </p:cNvPr>
            <p:cNvSpPr txBox="1"/>
            <p:nvPr/>
          </p:nvSpPr>
          <p:spPr>
            <a:xfrm>
              <a:off x="6883227" y="5009410"/>
              <a:ext cx="2861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Deben </a:t>
              </a:r>
              <a:r>
                <a:rPr lang="en-US" altLang="ko-KR" sz="1200" dirty="0" err="1">
                  <a:cs typeface="Arial" pitchFamily="34" charset="0"/>
                </a:rPr>
                <a:t>poder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modificarse</a:t>
              </a:r>
              <a:r>
                <a:rPr lang="en-US" altLang="ko-KR" sz="1200" dirty="0">
                  <a:cs typeface="Arial" pitchFamily="34" charset="0"/>
                </a:rPr>
                <a:t> los </a:t>
              </a:r>
              <a:r>
                <a:rPr lang="en-US" altLang="ko-KR" sz="1200" dirty="0" err="1">
                  <a:cs typeface="Arial" pitchFamily="34" charset="0"/>
                </a:rPr>
                <a:t>parámetros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mínimos</a:t>
              </a:r>
              <a:r>
                <a:rPr lang="en-US" altLang="ko-KR" sz="1200" dirty="0">
                  <a:cs typeface="Arial" pitchFamily="34" charset="0"/>
                </a:rPr>
                <a:t> de la </a:t>
              </a:r>
              <a:r>
                <a:rPr lang="en-US" altLang="ko-KR" sz="1200" dirty="0" err="1">
                  <a:cs typeface="Arial" pitchFamily="34" charset="0"/>
                </a:rPr>
                <a:t>comunicación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41" name="TextBox 72">
              <a:extLst>
                <a:ext uri="{FF2B5EF4-FFF2-40B4-BE49-F238E27FC236}">
                  <a16:creationId xmlns:a16="http://schemas.microsoft.com/office/drawing/2014/main" id="{26EAD79E-3995-49D2-8183-DC73E826A2C6}"/>
                </a:ext>
              </a:extLst>
            </p:cNvPr>
            <p:cNvSpPr txBox="1"/>
            <p:nvPr/>
          </p:nvSpPr>
          <p:spPr>
            <a:xfrm>
              <a:off x="6868013" y="4722284"/>
              <a:ext cx="2876991" cy="30777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CONFIGURABLE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42" name="TextBox 73">
              <a:extLst>
                <a:ext uri="{FF2B5EF4-FFF2-40B4-BE49-F238E27FC236}">
                  <a16:creationId xmlns:a16="http://schemas.microsoft.com/office/drawing/2014/main" id="{B3187B5D-7E0F-44CA-A857-BC25D61C71DD}"/>
                </a:ext>
              </a:extLst>
            </p:cNvPr>
            <p:cNvSpPr txBox="1"/>
            <p:nvPr/>
          </p:nvSpPr>
          <p:spPr>
            <a:xfrm>
              <a:off x="6737294" y="4297643"/>
              <a:ext cx="2876991" cy="492444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s-ES" altLang="ko-KR" sz="3200" b="1" dirty="0">
                  <a:cs typeface="Arial" pitchFamily="34" charset="0"/>
                </a:rPr>
                <a:t>4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sp>
        <p:nvSpPr>
          <p:cNvPr id="45" name="TextBox 72">
            <a:extLst>
              <a:ext uri="{FF2B5EF4-FFF2-40B4-BE49-F238E27FC236}">
                <a16:creationId xmlns:a16="http://schemas.microsoft.com/office/drawing/2014/main" id="{3F42F828-F9F5-4A2D-818D-18FA7CE76EA1}"/>
              </a:ext>
            </a:extLst>
          </p:cNvPr>
          <p:cNvSpPr txBox="1"/>
          <p:nvPr/>
        </p:nvSpPr>
        <p:spPr>
          <a:xfrm>
            <a:off x="8546077" y="2058434"/>
            <a:ext cx="2876990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ECONÓMICO y ECOLÓGICO</a:t>
            </a:r>
            <a:endParaRPr lang="ko-KR" altLang="en-US" sz="1400" b="1" dirty="0">
              <a:cs typeface="Arial" pitchFamily="34" charset="0"/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B5ECA83D-92B1-4B8D-83D6-C423341B726B}"/>
              </a:ext>
            </a:extLst>
          </p:cNvPr>
          <p:cNvGrpSpPr/>
          <p:nvPr/>
        </p:nvGrpSpPr>
        <p:grpSpPr>
          <a:xfrm>
            <a:off x="8415358" y="1633792"/>
            <a:ext cx="3025664" cy="1136392"/>
            <a:chOff x="8415358" y="1633792"/>
            <a:chExt cx="3025664" cy="1136392"/>
          </a:xfrm>
        </p:grpSpPr>
        <p:sp>
          <p:nvSpPr>
            <p:cNvPr id="44" name="TextBox 71">
              <a:extLst>
                <a:ext uri="{FF2B5EF4-FFF2-40B4-BE49-F238E27FC236}">
                  <a16:creationId xmlns:a16="http://schemas.microsoft.com/office/drawing/2014/main" id="{A02E3623-B494-478B-A09F-8473907480B7}"/>
                </a:ext>
              </a:extLst>
            </p:cNvPr>
            <p:cNvSpPr txBox="1"/>
            <p:nvPr/>
          </p:nvSpPr>
          <p:spPr>
            <a:xfrm>
              <a:off x="9501465" y="2308519"/>
              <a:ext cx="1939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Debe ser de bajo </a:t>
              </a:r>
              <a:r>
                <a:rPr lang="en-US" altLang="ko-KR" sz="1200" dirty="0" err="1">
                  <a:cs typeface="Arial" pitchFamily="34" charset="0"/>
                </a:rPr>
                <a:t>costo</a:t>
              </a:r>
              <a:r>
                <a:rPr lang="en-US" altLang="ko-KR" sz="1200" dirty="0">
                  <a:cs typeface="Arial" pitchFamily="34" charset="0"/>
                </a:rPr>
                <a:t>, y debe </a:t>
              </a:r>
              <a:r>
                <a:rPr lang="en-US" altLang="ko-KR" sz="1200" dirty="0" err="1">
                  <a:cs typeface="Arial" pitchFamily="34" charset="0"/>
                </a:rPr>
                <a:t>ahorrar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energía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</a:p>
          </p:txBody>
        </p:sp>
        <p:sp>
          <p:nvSpPr>
            <p:cNvPr id="46" name="TextBox 73">
              <a:extLst>
                <a:ext uri="{FF2B5EF4-FFF2-40B4-BE49-F238E27FC236}">
                  <a16:creationId xmlns:a16="http://schemas.microsoft.com/office/drawing/2014/main" id="{7FFFAECF-B530-4A43-A15A-DF35ECEDEDAD}"/>
                </a:ext>
              </a:extLst>
            </p:cNvPr>
            <p:cNvSpPr txBox="1"/>
            <p:nvPr/>
          </p:nvSpPr>
          <p:spPr>
            <a:xfrm>
              <a:off x="8415358" y="1633792"/>
              <a:ext cx="2876990" cy="492444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s-ES" altLang="ko-KR" sz="3200" b="1" dirty="0">
                  <a:cs typeface="Arial" pitchFamily="34" charset="0"/>
                </a:rPr>
                <a:t>5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02B23C-01CC-40D2-BAF9-CE015E73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25" y="5624958"/>
            <a:ext cx="6026180" cy="332484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46797FC-CE96-4427-A21D-AC3F5265F1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22589" y="5194746"/>
            <a:ext cx="6026150" cy="430212"/>
            <a:chOff x="2" y="1"/>
            <a:chExt cx="3796" cy="271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4C14AB0-6B15-4ECC-BBD3-AC498D8AE45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" y="1"/>
              <a:ext cx="37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C7E67-3B44-4067-BC1A-6BB2A815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33"/>
              <a:ext cx="726" cy="197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94728-1FA5-4069-A9B4-D8669E90C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DA78F-4F31-4E6B-9372-927F6A12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" y="81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UART0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55D61D-877E-45F2-B442-83C41C0F3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33"/>
              <a:ext cx="726" cy="19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4C27AA-8C9D-48D9-82A0-79C0BA03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CB34E-2AFB-4DF2-B954-7AF4DEB9D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81"/>
              <a:ext cx="15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SPI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636F84-A332-4CE9-B0BE-7FF4D08C3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33"/>
              <a:ext cx="726" cy="197"/>
            </a:xfrm>
            <a:prstGeom prst="rect">
              <a:avLst/>
            </a:prstGeom>
            <a:solidFill>
              <a:srgbClr val="BCD2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89590-38B6-4AC4-B097-869D3A7C5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18B870-A3CB-449D-8EF5-3B185325C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31"/>
              <a:ext cx="1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LCD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DA5C11-ED4E-4870-9487-80B6CF91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131"/>
              <a:ext cx="2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EDU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7AA0A5-6D9A-45D3-815F-D33C366F8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131"/>
              <a:ext cx="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614C0-53EC-47F2-A09F-7DBC15F52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31"/>
              <a:ext cx="21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CIAA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DF115E-6CD9-4994-8F23-FC9B9D7F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"/>
              <a:ext cx="726" cy="197"/>
            </a:xfrm>
            <a:prstGeom prst="rect">
              <a:avLst/>
            </a:prstGeom>
            <a:solidFill>
              <a:srgbClr val="FD9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563317-85A7-496A-A7F2-7E87623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E41B2B-A2AF-44C3-9DB6-823997DF2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81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UART1</a:t>
              </a:r>
              <a:endPara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9C36EB-EC5F-4231-84C0-9E7B82E1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33"/>
              <a:ext cx="726" cy="197"/>
            </a:xfrm>
            <a:prstGeom prst="rect">
              <a:avLst/>
            </a:prstGeom>
            <a:solidFill>
              <a:srgbClr val="AE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DB0F3-D1E8-462C-8235-657909CC5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E6A5BD-03BC-41BE-8E1E-15407124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81"/>
              <a:ext cx="2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UART2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" name="AutoShape 24">
            <a:extLst>
              <a:ext uri="{FF2B5EF4-FFF2-40B4-BE49-F238E27FC236}">
                <a16:creationId xmlns:a16="http://schemas.microsoft.com/office/drawing/2014/main" id="{FBB800BD-454D-4ACB-9D2F-7025D549ACB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09890" y="1614934"/>
            <a:ext cx="60261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18E5D98-D9F3-4A2B-9100-E85822A30AD7}"/>
              </a:ext>
            </a:extLst>
          </p:cNvPr>
          <p:cNvSpPr>
            <a:spLocks noEditPoints="1"/>
          </p:cNvSpPr>
          <p:nvPr/>
        </p:nvSpPr>
        <p:spPr bwMode="auto">
          <a:xfrm>
            <a:off x="3111503" y="2688084"/>
            <a:ext cx="771525" cy="677862"/>
          </a:xfrm>
          <a:custGeom>
            <a:avLst/>
            <a:gdLst>
              <a:gd name="T0" fmla="*/ 462 w 486"/>
              <a:gd name="T1" fmla="*/ 0 h 427"/>
              <a:gd name="T2" fmla="*/ 29 w 486"/>
              <a:gd name="T3" fmla="*/ 0 h 427"/>
              <a:gd name="T4" fmla="*/ 29 w 486"/>
              <a:gd name="T5" fmla="*/ 289 h 427"/>
              <a:gd name="T6" fmla="*/ 462 w 486"/>
              <a:gd name="T7" fmla="*/ 289 h 427"/>
              <a:gd name="T8" fmla="*/ 462 w 486"/>
              <a:gd name="T9" fmla="*/ 0 h 427"/>
              <a:gd name="T10" fmla="*/ 486 w 486"/>
              <a:gd name="T11" fmla="*/ 427 h 427"/>
              <a:gd name="T12" fmla="*/ 413 w 486"/>
              <a:gd name="T13" fmla="*/ 336 h 427"/>
              <a:gd name="T14" fmla="*/ 73 w 486"/>
              <a:gd name="T15" fmla="*/ 336 h 427"/>
              <a:gd name="T16" fmla="*/ 0 w 486"/>
              <a:gd name="T17" fmla="*/ 427 h 427"/>
              <a:gd name="T18" fmla="*/ 486 w 486"/>
              <a:gd name="T19" fmla="*/ 427 h 427"/>
              <a:gd name="T20" fmla="*/ 281 w 486"/>
              <a:gd name="T21" fmla="*/ 289 h 427"/>
              <a:gd name="T22" fmla="*/ 205 w 486"/>
              <a:gd name="T23" fmla="*/ 289 h 427"/>
              <a:gd name="T24" fmla="*/ 205 w 486"/>
              <a:gd name="T25" fmla="*/ 336 h 427"/>
              <a:gd name="T26" fmla="*/ 281 w 486"/>
              <a:gd name="T27" fmla="*/ 336 h 427"/>
              <a:gd name="T28" fmla="*/ 281 w 486"/>
              <a:gd name="T29" fmla="*/ 289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6" h="427">
                <a:moveTo>
                  <a:pt x="462" y="0"/>
                </a:moveTo>
                <a:lnTo>
                  <a:pt x="29" y="0"/>
                </a:lnTo>
                <a:lnTo>
                  <a:pt x="29" y="289"/>
                </a:lnTo>
                <a:lnTo>
                  <a:pt x="462" y="289"/>
                </a:lnTo>
                <a:lnTo>
                  <a:pt x="462" y="0"/>
                </a:lnTo>
                <a:close/>
                <a:moveTo>
                  <a:pt x="486" y="427"/>
                </a:moveTo>
                <a:lnTo>
                  <a:pt x="413" y="336"/>
                </a:lnTo>
                <a:lnTo>
                  <a:pt x="73" y="336"/>
                </a:lnTo>
                <a:lnTo>
                  <a:pt x="0" y="427"/>
                </a:lnTo>
                <a:lnTo>
                  <a:pt x="486" y="427"/>
                </a:lnTo>
                <a:close/>
                <a:moveTo>
                  <a:pt x="281" y="289"/>
                </a:moveTo>
                <a:lnTo>
                  <a:pt x="205" y="289"/>
                </a:lnTo>
                <a:lnTo>
                  <a:pt x="205" y="336"/>
                </a:lnTo>
                <a:lnTo>
                  <a:pt x="281" y="336"/>
                </a:lnTo>
                <a:lnTo>
                  <a:pt x="281" y="289"/>
                </a:lnTo>
                <a:close/>
              </a:path>
            </a:pathLst>
          </a:cu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FF271-A426-441A-9B68-938C0E6D4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40" y="2688084"/>
            <a:ext cx="687388" cy="4587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F630190-543D-4AB1-96FC-7BDA6951287D}"/>
              </a:ext>
            </a:extLst>
          </p:cNvPr>
          <p:cNvSpPr>
            <a:spLocks/>
          </p:cNvSpPr>
          <p:nvPr/>
        </p:nvSpPr>
        <p:spPr bwMode="auto">
          <a:xfrm>
            <a:off x="3111503" y="3221484"/>
            <a:ext cx="771525" cy="144462"/>
          </a:xfrm>
          <a:custGeom>
            <a:avLst/>
            <a:gdLst>
              <a:gd name="T0" fmla="*/ 486 w 486"/>
              <a:gd name="T1" fmla="*/ 91 h 91"/>
              <a:gd name="T2" fmla="*/ 413 w 486"/>
              <a:gd name="T3" fmla="*/ 0 h 91"/>
              <a:gd name="T4" fmla="*/ 73 w 486"/>
              <a:gd name="T5" fmla="*/ 0 h 91"/>
              <a:gd name="T6" fmla="*/ 0 w 486"/>
              <a:gd name="T7" fmla="*/ 91 h 91"/>
              <a:gd name="T8" fmla="*/ 486 w 486"/>
              <a:gd name="T9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" h="91">
                <a:moveTo>
                  <a:pt x="486" y="91"/>
                </a:moveTo>
                <a:lnTo>
                  <a:pt x="413" y="0"/>
                </a:lnTo>
                <a:lnTo>
                  <a:pt x="73" y="0"/>
                </a:lnTo>
                <a:lnTo>
                  <a:pt x="0" y="91"/>
                </a:lnTo>
                <a:lnTo>
                  <a:pt x="486" y="91"/>
                </a:lnTo>
                <a:close/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7F215-F1CD-4DA4-8AE0-607D20267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40" y="3146871"/>
            <a:ext cx="120650" cy="74612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04489E-2C92-44D1-9067-5668DA55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90" y="2732534"/>
            <a:ext cx="600075" cy="371475"/>
          </a:xfrm>
          <a:prstGeom prst="rect">
            <a:avLst/>
          </a:pr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9E83E-5D01-4231-AC49-F0D692E20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90" y="2732534"/>
            <a:ext cx="600075" cy="3714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E134A89-B847-461E-A0BB-102B7BF04FBD}"/>
              </a:ext>
            </a:extLst>
          </p:cNvPr>
          <p:cNvSpPr>
            <a:spLocks noEditPoints="1"/>
          </p:cNvSpPr>
          <p:nvPr/>
        </p:nvSpPr>
        <p:spPr bwMode="auto">
          <a:xfrm>
            <a:off x="3216278" y="3242121"/>
            <a:ext cx="549275" cy="93662"/>
          </a:xfrm>
          <a:custGeom>
            <a:avLst/>
            <a:gdLst>
              <a:gd name="T0" fmla="*/ 310 w 346"/>
              <a:gd name="T1" fmla="*/ 24 h 59"/>
              <a:gd name="T2" fmla="*/ 346 w 346"/>
              <a:gd name="T3" fmla="*/ 38 h 59"/>
              <a:gd name="T4" fmla="*/ 308 w 346"/>
              <a:gd name="T5" fmla="*/ 0 h 59"/>
              <a:gd name="T6" fmla="*/ 302 w 346"/>
              <a:gd name="T7" fmla="*/ 15 h 59"/>
              <a:gd name="T8" fmla="*/ 308 w 346"/>
              <a:gd name="T9" fmla="*/ 0 h 59"/>
              <a:gd name="T10" fmla="*/ 277 w 346"/>
              <a:gd name="T11" fmla="*/ 24 h 59"/>
              <a:gd name="T12" fmla="*/ 310 w 346"/>
              <a:gd name="T13" fmla="*/ 38 h 59"/>
              <a:gd name="T14" fmla="*/ 279 w 346"/>
              <a:gd name="T15" fmla="*/ 0 h 59"/>
              <a:gd name="T16" fmla="*/ 271 w 346"/>
              <a:gd name="T17" fmla="*/ 15 h 59"/>
              <a:gd name="T18" fmla="*/ 279 w 346"/>
              <a:gd name="T19" fmla="*/ 0 h 59"/>
              <a:gd name="T20" fmla="*/ 244 w 346"/>
              <a:gd name="T21" fmla="*/ 24 h 59"/>
              <a:gd name="T22" fmla="*/ 274 w 346"/>
              <a:gd name="T23" fmla="*/ 38 h 59"/>
              <a:gd name="T24" fmla="*/ 250 w 346"/>
              <a:gd name="T25" fmla="*/ 0 h 59"/>
              <a:gd name="T26" fmla="*/ 239 w 346"/>
              <a:gd name="T27" fmla="*/ 15 h 59"/>
              <a:gd name="T28" fmla="*/ 250 w 346"/>
              <a:gd name="T29" fmla="*/ 0 h 59"/>
              <a:gd name="T30" fmla="*/ 211 w 346"/>
              <a:gd name="T31" fmla="*/ 24 h 59"/>
              <a:gd name="T32" fmla="*/ 238 w 346"/>
              <a:gd name="T33" fmla="*/ 38 h 59"/>
              <a:gd name="T34" fmla="*/ 222 w 346"/>
              <a:gd name="T35" fmla="*/ 1 h 59"/>
              <a:gd name="T36" fmla="*/ 208 w 346"/>
              <a:gd name="T37" fmla="*/ 15 h 59"/>
              <a:gd name="T38" fmla="*/ 222 w 346"/>
              <a:gd name="T39" fmla="*/ 1 h 59"/>
              <a:gd name="T40" fmla="*/ 178 w 346"/>
              <a:gd name="T41" fmla="*/ 24 h 59"/>
              <a:gd name="T42" fmla="*/ 203 w 346"/>
              <a:gd name="T43" fmla="*/ 38 h 59"/>
              <a:gd name="T44" fmla="*/ 194 w 346"/>
              <a:gd name="T45" fmla="*/ 2 h 59"/>
              <a:gd name="T46" fmla="*/ 177 w 346"/>
              <a:gd name="T47" fmla="*/ 16 h 59"/>
              <a:gd name="T48" fmla="*/ 194 w 346"/>
              <a:gd name="T49" fmla="*/ 2 h 59"/>
              <a:gd name="T50" fmla="*/ 146 w 346"/>
              <a:gd name="T51" fmla="*/ 2 h 59"/>
              <a:gd name="T52" fmla="*/ 166 w 346"/>
              <a:gd name="T53" fmla="*/ 16 h 59"/>
              <a:gd name="T54" fmla="*/ 166 w 346"/>
              <a:gd name="T55" fmla="*/ 24 h 59"/>
              <a:gd name="T56" fmla="*/ 143 w 346"/>
              <a:gd name="T57" fmla="*/ 38 h 59"/>
              <a:gd name="T58" fmla="*/ 166 w 346"/>
              <a:gd name="T59" fmla="*/ 24 h 59"/>
              <a:gd name="T60" fmla="*/ 117 w 346"/>
              <a:gd name="T61" fmla="*/ 2 h 59"/>
              <a:gd name="T62" fmla="*/ 134 w 346"/>
              <a:gd name="T63" fmla="*/ 16 h 59"/>
              <a:gd name="T64" fmla="*/ 133 w 346"/>
              <a:gd name="T65" fmla="*/ 24 h 59"/>
              <a:gd name="T66" fmla="*/ 108 w 346"/>
              <a:gd name="T67" fmla="*/ 38 h 59"/>
              <a:gd name="T68" fmla="*/ 133 w 346"/>
              <a:gd name="T69" fmla="*/ 24 h 59"/>
              <a:gd name="T70" fmla="*/ 99 w 346"/>
              <a:gd name="T71" fmla="*/ 46 h 59"/>
              <a:gd name="T72" fmla="*/ 258 w 346"/>
              <a:gd name="T73" fmla="*/ 59 h 59"/>
              <a:gd name="T74" fmla="*/ 107 w 346"/>
              <a:gd name="T75" fmla="*/ 2 h 59"/>
              <a:gd name="T76" fmla="*/ 82 w 346"/>
              <a:gd name="T77" fmla="*/ 16 h 59"/>
              <a:gd name="T78" fmla="*/ 107 w 346"/>
              <a:gd name="T79" fmla="*/ 2 h 59"/>
              <a:gd name="T80" fmla="*/ 78 w 346"/>
              <a:gd name="T81" fmla="*/ 24 h 59"/>
              <a:gd name="T82" fmla="*/ 95 w 346"/>
              <a:gd name="T83" fmla="*/ 38 h 59"/>
              <a:gd name="T84" fmla="*/ 78 w 346"/>
              <a:gd name="T85" fmla="*/ 2 h 59"/>
              <a:gd name="T86" fmla="*/ 50 w 346"/>
              <a:gd name="T87" fmla="*/ 16 h 59"/>
              <a:gd name="T88" fmla="*/ 78 w 346"/>
              <a:gd name="T89" fmla="*/ 2 h 59"/>
              <a:gd name="T90" fmla="*/ 45 w 346"/>
              <a:gd name="T91" fmla="*/ 24 h 59"/>
              <a:gd name="T92" fmla="*/ 59 w 346"/>
              <a:gd name="T93" fmla="*/ 38 h 59"/>
              <a:gd name="T94" fmla="*/ 49 w 346"/>
              <a:gd name="T95" fmla="*/ 2 h 59"/>
              <a:gd name="T96" fmla="*/ 19 w 346"/>
              <a:gd name="T97" fmla="*/ 16 h 59"/>
              <a:gd name="T98" fmla="*/ 49 w 346"/>
              <a:gd name="T99" fmla="*/ 2 h 59"/>
              <a:gd name="T100" fmla="*/ 12 w 346"/>
              <a:gd name="T101" fmla="*/ 24 h 59"/>
              <a:gd name="T102" fmla="*/ 24 w 346"/>
              <a:gd name="T103" fmla="*/ 3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6" h="59">
                <a:moveTo>
                  <a:pt x="332" y="24"/>
                </a:moveTo>
                <a:lnTo>
                  <a:pt x="310" y="24"/>
                </a:lnTo>
                <a:lnTo>
                  <a:pt x="322" y="38"/>
                </a:lnTo>
                <a:lnTo>
                  <a:pt x="346" y="38"/>
                </a:lnTo>
                <a:lnTo>
                  <a:pt x="332" y="24"/>
                </a:lnTo>
                <a:close/>
                <a:moveTo>
                  <a:pt x="308" y="0"/>
                </a:moveTo>
                <a:lnTo>
                  <a:pt x="289" y="0"/>
                </a:lnTo>
                <a:lnTo>
                  <a:pt x="302" y="15"/>
                </a:lnTo>
                <a:lnTo>
                  <a:pt x="322" y="15"/>
                </a:lnTo>
                <a:lnTo>
                  <a:pt x="308" y="0"/>
                </a:lnTo>
                <a:close/>
                <a:moveTo>
                  <a:pt x="299" y="24"/>
                </a:moveTo>
                <a:lnTo>
                  <a:pt x="277" y="24"/>
                </a:lnTo>
                <a:lnTo>
                  <a:pt x="287" y="38"/>
                </a:lnTo>
                <a:lnTo>
                  <a:pt x="310" y="38"/>
                </a:lnTo>
                <a:lnTo>
                  <a:pt x="299" y="24"/>
                </a:lnTo>
                <a:close/>
                <a:moveTo>
                  <a:pt x="279" y="0"/>
                </a:moveTo>
                <a:lnTo>
                  <a:pt x="260" y="0"/>
                </a:lnTo>
                <a:lnTo>
                  <a:pt x="271" y="15"/>
                </a:lnTo>
                <a:lnTo>
                  <a:pt x="291" y="15"/>
                </a:lnTo>
                <a:lnTo>
                  <a:pt x="279" y="0"/>
                </a:lnTo>
                <a:close/>
                <a:moveTo>
                  <a:pt x="265" y="24"/>
                </a:moveTo>
                <a:lnTo>
                  <a:pt x="244" y="24"/>
                </a:lnTo>
                <a:lnTo>
                  <a:pt x="251" y="38"/>
                </a:lnTo>
                <a:lnTo>
                  <a:pt x="274" y="38"/>
                </a:lnTo>
                <a:lnTo>
                  <a:pt x="265" y="24"/>
                </a:lnTo>
                <a:close/>
                <a:moveTo>
                  <a:pt x="250" y="0"/>
                </a:moveTo>
                <a:lnTo>
                  <a:pt x="232" y="0"/>
                </a:lnTo>
                <a:lnTo>
                  <a:pt x="239" y="15"/>
                </a:lnTo>
                <a:lnTo>
                  <a:pt x="260" y="15"/>
                </a:lnTo>
                <a:lnTo>
                  <a:pt x="250" y="0"/>
                </a:lnTo>
                <a:close/>
                <a:moveTo>
                  <a:pt x="232" y="24"/>
                </a:moveTo>
                <a:lnTo>
                  <a:pt x="211" y="24"/>
                </a:lnTo>
                <a:lnTo>
                  <a:pt x="215" y="38"/>
                </a:lnTo>
                <a:lnTo>
                  <a:pt x="238" y="38"/>
                </a:lnTo>
                <a:lnTo>
                  <a:pt x="232" y="24"/>
                </a:lnTo>
                <a:close/>
                <a:moveTo>
                  <a:pt x="222" y="1"/>
                </a:moveTo>
                <a:lnTo>
                  <a:pt x="204" y="1"/>
                </a:lnTo>
                <a:lnTo>
                  <a:pt x="208" y="15"/>
                </a:lnTo>
                <a:lnTo>
                  <a:pt x="228" y="15"/>
                </a:lnTo>
                <a:lnTo>
                  <a:pt x="222" y="1"/>
                </a:lnTo>
                <a:close/>
                <a:moveTo>
                  <a:pt x="199" y="24"/>
                </a:moveTo>
                <a:lnTo>
                  <a:pt x="178" y="24"/>
                </a:lnTo>
                <a:lnTo>
                  <a:pt x="179" y="38"/>
                </a:lnTo>
                <a:lnTo>
                  <a:pt x="203" y="38"/>
                </a:lnTo>
                <a:lnTo>
                  <a:pt x="199" y="24"/>
                </a:lnTo>
                <a:close/>
                <a:moveTo>
                  <a:pt x="194" y="2"/>
                </a:moveTo>
                <a:lnTo>
                  <a:pt x="175" y="2"/>
                </a:lnTo>
                <a:lnTo>
                  <a:pt x="177" y="16"/>
                </a:lnTo>
                <a:lnTo>
                  <a:pt x="197" y="16"/>
                </a:lnTo>
                <a:lnTo>
                  <a:pt x="194" y="2"/>
                </a:lnTo>
                <a:close/>
                <a:moveTo>
                  <a:pt x="165" y="2"/>
                </a:moveTo>
                <a:lnTo>
                  <a:pt x="146" y="2"/>
                </a:lnTo>
                <a:lnTo>
                  <a:pt x="145" y="16"/>
                </a:lnTo>
                <a:lnTo>
                  <a:pt x="166" y="16"/>
                </a:lnTo>
                <a:lnTo>
                  <a:pt x="165" y="2"/>
                </a:lnTo>
                <a:close/>
                <a:moveTo>
                  <a:pt x="166" y="24"/>
                </a:moveTo>
                <a:lnTo>
                  <a:pt x="144" y="24"/>
                </a:lnTo>
                <a:lnTo>
                  <a:pt x="143" y="38"/>
                </a:lnTo>
                <a:lnTo>
                  <a:pt x="167" y="38"/>
                </a:lnTo>
                <a:lnTo>
                  <a:pt x="166" y="24"/>
                </a:lnTo>
                <a:close/>
                <a:moveTo>
                  <a:pt x="136" y="2"/>
                </a:moveTo>
                <a:lnTo>
                  <a:pt x="117" y="2"/>
                </a:lnTo>
                <a:lnTo>
                  <a:pt x="113" y="16"/>
                </a:lnTo>
                <a:lnTo>
                  <a:pt x="134" y="16"/>
                </a:lnTo>
                <a:lnTo>
                  <a:pt x="136" y="2"/>
                </a:lnTo>
                <a:close/>
                <a:moveTo>
                  <a:pt x="133" y="24"/>
                </a:moveTo>
                <a:lnTo>
                  <a:pt x="111" y="24"/>
                </a:lnTo>
                <a:lnTo>
                  <a:pt x="108" y="38"/>
                </a:lnTo>
                <a:lnTo>
                  <a:pt x="131" y="38"/>
                </a:lnTo>
                <a:lnTo>
                  <a:pt x="133" y="24"/>
                </a:lnTo>
                <a:close/>
                <a:moveTo>
                  <a:pt x="251" y="46"/>
                </a:moveTo>
                <a:lnTo>
                  <a:pt x="99" y="46"/>
                </a:lnTo>
                <a:lnTo>
                  <a:pt x="95" y="59"/>
                </a:lnTo>
                <a:lnTo>
                  <a:pt x="258" y="59"/>
                </a:lnTo>
                <a:lnTo>
                  <a:pt x="251" y="46"/>
                </a:lnTo>
                <a:close/>
                <a:moveTo>
                  <a:pt x="107" y="2"/>
                </a:moveTo>
                <a:lnTo>
                  <a:pt x="88" y="2"/>
                </a:lnTo>
                <a:lnTo>
                  <a:pt x="82" y="16"/>
                </a:lnTo>
                <a:lnTo>
                  <a:pt x="102" y="16"/>
                </a:lnTo>
                <a:lnTo>
                  <a:pt x="107" y="2"/>
                </a:lnTo>
                <a:close/>
                <a:moveTo>
                  <a:pt x="99" y="24"/>
                </a:moveTo>
                <a:lnTo>
                  <a:pt x="78" y="24"/>
                </a:lnTo>
                <a:lnTo>
                  <a:pt x="72" y="38"/>
                </a:lnTo>
                <a:lnTo>
                  <a:pt x="95" y="38"/>
                </a:lnTo>
                <a:lnTo>
                  <a:pt x="99" y="24"/>
                </a:lnTo>
                <a:close/>
                <a:moveTo>
                  <a:pt x="78" y="2"/>
                </a:moveTo>
                <a:lnTo>
                  <a:pt x="59" y="2"/>
                </a:lnTo>
                <a:lnTo>
                  <a:pt x="50" y="16"/>
                </a:lnTo>
                <a:lnTo>
                  <a:pt x="71" y="16"/>
                </a:lnTo>
                <a:lnTo>
                  <a:pt x="78" y="2"/>
                </a:lnTo>
                <a:close/>
                <a:moveTo>
                  <a:pt x="66" y="24"/>
                </a:moveTo>
                <a:lnTo>
                  <a:pt x="45" y="24"/>
                </a:lnTo>
                <a:lnTo>
                  <a:pt x="36" y="38"/>
                </a:lnTo>
                <a:lnTo>
                  <a:pt x="59" y="38"/>
                </a:lnTo>
                <a:lnTo>
                  <a:pt x="66" y="24"/>
                </a:lnTo>
                <a:close/>
                <a:moveTo>
                  <a:pt x="49" y="2"/>
                </a:moveTo>
                <a:lnTo>
                  <a:pt x="30" y="2"/>
                </a:lnTo>
                <a:lnTo>
                  <a:pt x="19" y="16"/>
                </a:lnTo>
                <a:lnTo>
                  <a:pt x="39" y="16"/>
                </a:lnTo>
                <a:lnTo>
                  <a:pt x="49" y="2"/>
                </a:lnTo>
                <a:close/>
                <a:moveTo>
                  <a:pt x="33" y="24"/>
                </a:moveTo>
                <a:lnTo>
                  <a:pt x="12" y="24"/>
                </a:lnTo>
                <a:lnTo>
                  <a:pt x="0" y="38"/>
                </a:lnTo>
                <a:lnTo>
                  <a:pt x="24" y="38"/>
                </a:ln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7DEE3-3507-40A4-9451-021543190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548634"/>
            <a:ext cx="601027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027198-CD7E-4229-82C8-B083AFFA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5486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1A10DC-99D8-4689-B933-A4D805BBD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8" y="4621659"/>
            <a:ext cx="3190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EDU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68E31D-0628-494F-BF70-3898C621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8" y="4621659"/>
            <a:ext cx="1143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4CD0AE-AB98-4556-9712-D0D723302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5" y="4621659"/>
            <a:ext cx="101123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CIAA SOFTWARE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68EDFB-9478-4FF9-90BD-4376903B4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888234"/>
            <a:ext cx="6010275" cy="306387"/>
          </a:xfrm>
          <a:prstGeom prst="rect">
            <a:avLst/>
          </a:prstGeom>
          <a:solidFill>
            <a:srgbClr val="D8CB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FDB2D8-A995-47EA-A0C6-905FD438E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8882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A437A5-DA37-4A98-806C-E441E1FC6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3" y="3961259"/>
            <a:ext cx="135413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GATEWAY HARDWARE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6F03A0-D484-4D7A-B625-E126790D0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218434"/>
            <a:ext cx="6010275" cy="306387"/>
          </a:xfrm>
          <a:prstGeom prst="rect">
            <a:avLst/>
          </a:prstGeom>
          <a:solidFill>
            <a:srgbClr val="FEB9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B3CBF3-3824-46C4-A0AC-FBA9ED87B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2184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AD8098-B787-419A-A4E9-3D9FAF2C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140" y="4291459"/>
            <a:ext cx="11668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GATEWAY DRIVERS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7DC588-DD31-4AC9-A4EB-B90B5FBCE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878834"/>
            <a:ext cx="6010275" cy="306387"/>
          </a:xfrm>
          <a:prstGeom prst="rect">
            <a:avLst/>
          </a:prstGeom>
          <a:solidFill>
            <a:srgbClr val="9E97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7D3865-4104-48E1-AE3F-8E3434F83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8788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285F80-2576-494A-8A1C-83474543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40" y="4951859"/>
            <a:ext cx="3175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EDU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20403-85C1-45D0-B45E-4FF1838CC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3" y="4951859"/>
            <a:ext cx="114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01A500-CAFF-4F11-8079-2FC052A3B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40" y="4951859"/>
            <a:ext cx="1019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CIAA FIRMWARE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C68731-9ECB-41C5-8812-4BE1ED6B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224659"/>
            <a:ext cx="115252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7284DA-14F1-4F81-A522-5F421B303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E23642-34B1-4BA8-AF9F-C665A9F48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90" y="3300859"/>
            <a:ext cx="2778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ESP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1212CE-B33C-4A6F-9F76-591AD99E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278" y="3300859"/>
            <a:ext cx="1127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2A3BF2-8FFB-42A0-972A-22975655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5" y="3300859"/>
            <a:ext cx="3333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WIFI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DE7B3C-50FB-4855-88FB-0D2357F8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265" y="3300859"/>
            <a:ext cx="1143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68B19E-E5F5-4645-A883-1D5B318B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3" y="3300859"/>
            <a:ext cx="611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2D85E5-3946-4235-BB15-85FCF8701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224659"/>
            <a:ext cx="1152525" cy="306387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964DC9-05EB-4C01-8CF8-8B421F51E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6B9674-2890-4EB3-BFF4-8B0E0BA5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5" y="3300859"/>
            <a:ext cx="22066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SD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DA9CE22-5E06-4519-97BE-F76A44807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3" y="3300859"/>
            <a:ext cx="1127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96C967-C99C-4467-BF85-9D774CA8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40" y="3300859"/>
            <a:ext cx="611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43FC6B-3B40-46C8-91E4-6F398A9FF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224659"/>
            <a:ext cx="1152525" cy="306387"/>
          </a:xfrm>
          <a:prstGeom prst="rect">
            <a:avLst/>
          </a:prstGeom>
          <a:solidFill>
            <a:srgbClr val="BCD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5BBE6D-2DEB-43FE-9F24-8CB9830B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8BDF36-5808-4E2D-B991-82EE4E788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5" y="3300859"/>
            <a:ext cx="865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LCD 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F1F7F12-26D9-445B-AC64-116559090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224659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830A6A-5179-4355-A5C8-C1544C749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7F6FEF-904B-4A36-A192-43D3CF87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8" y="3219896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WSN 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1D8FCF-CE49-4CB5-A961-6A75330C0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90" y="3377059"/>
            <a:ext cx="94615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COORDINADOR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4E9EE2-6D3D-4042-B47D-EB751861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558034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8F8033-82A3-42E7-8327-CD30ED8B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52A684-E08E-4718-A99C-DDB14B65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3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2E84DE-86D4-4BAF-93BE-6ED7ED5FC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558034"/>
            <a:ext cx="115252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DBE795B-A408-488C-9452-7D1F6840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19FD1A8-C183-4CCF-B723-ABF07BAD8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140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EBF2C5-891C-452E-84A0-97124BEE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558034"/>
            <a:ext cx="1152525" cy="306387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F5C6CF7-1B83-450F-A7D6-E90FFEA98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5136ED-106C-461E-9FDC-D0FDCF430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3" y="3631059"/>
            <a:ext cx="2444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SPI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1E65775-4D8F-451C-89A4-37340C50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558034"/>
            <a:ext cx="1152525" cy="306387"/>
          </a:xfrm>
          <a:prstGeom prst="rect">
            <a:avLst/>
          </a:prstGeom>
          <a:solidFill>
            <a:srgbClr val="BCD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D938E5-A1F2-4CB2-9D7A-9E5CB6991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5905E91-54FA-4472-8688-4B542EEC4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5" y="3553271"/>
            <a:ext cx="2936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LCD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F52892-83A9-40BB-857C-6B0D06DFB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8" y="3708846"/>
            <a:ext cx="7096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FIRMWARE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0FAADF3-2382-4657-BF57-104FB8440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558034"/>
            <a:ext cx="1152525" cy="306387"/>
          </a:xfrm>
          <a:prstGeom prst="rect">
            <a:avLst/>
          </a:pr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AD9877-7BDE-4746-BD8F-D07E9BFF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B48581-D495-405C-8905-58E6D81C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90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FBC8C0-DFC5-47EF-9712-ADF100051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891284"/>
            <a:ext cx="1152525" cy="307975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7F72D6-2898-476F-931E-C5ECC5140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891284"/>
            <a:ext cx="1152525" cy="3079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74EAC13-46EE-433B-B865-FC874E03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40" y="2965896"/>
            <a:ext cx="33496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WIFI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3DC55F3A-027D-4D2B-AC9F-EC84BFA56751}"/>
              </a:ext>
            </a:extLst>
          </p:cNvPr>
          <p:cNvSpPr>
            <a:spLocks noEditPoints="1"/>
          </p:cNvSpPr>
          <p:nvPr/>
        </p:nvSpPr>
        <p:spPr bwMode="auto">
          <a:xfrm>
            <a:off x="6754815" y="2351534"/>
            <a:ext cx="769938" cy="768350"/>
          </a:xfrm>
          <a:custGeom>
            <a:avLst/>
            <a:gdLst>
              <a:gd name="T0" fmla="*/ 243 w 485"/>
              <a:gd name="T1" fmla="*/ 484 h 484"/>
              <a:gd name="T2" fmla="*/ 243 w 485"/>
              <a:gd name="T3" fmla="*/ 242 h 484"/>
              <a:gd name="T4" fmla="*/ 413 w 485"/>
              <a:gd name="T5" fmla="*/ 72 h 484"/>
              <a:gd name="T6" fmla="*/ 243 w 485"/>
              <a:gd name="T7" fmla="*/ 242 h 484"/>
              <a:gd name="T8" fmla="*/ 0 w 485"/>
              <a:gd name="T9" fmla="*/ 242 h 484"/>
              <a:gd name="T10" fmla="*/ 243 w 485"/>
              <a:gd name="T11" fmla="*/ 242 h 484"/>
              <a:gd name="T12" fmla="*/ 243 w 485"/>
              <a:gd name="T13" fmla="*/ 319 h 484"/>
              <a:gd name="T14" fmla="*/ 243 w 485"/>
              <a:gd name="T15" fmla="*/ 242 h 484"/>
              <a:gd name="T16" fmla="*/ 296 w 485"/>
              <a:gd name="T17" fmla="*/ 189 h 484"/>
              <a:gd name="T18" fmla="*/ 243 w 485"/>
              <a:gd name="T19" fmla="*/ 242 h 484"/>
              <a:gd name="T20" fmla="*/ 165 w 485"/>
              <a:gd name="T21" fmla="*/ 242 h 484"/>
              <a:gd name="T22" fmla="*/ 243 w 485"/>
              <a:gd name="T23" fmla="*/ 242 h 484"/>
              <a:gd name="T24" fmla="*/ 296 w 485"/>
              <a:gd name="T25" fmla="*/ 295 h 484"/>
              <a:gd name="T26" fmla="*/ 243 w 485"/>
              <a:gd name="T27" fmla="*/ 242 h 484"/>
              <a:gd name="T28" fmla="*/ 243 w 485"/>
              <a:gd name="T29" fmla="*/ 164 h 484"/>
              <a:gd name="T30" fmla="*/ 243 w 485"/>
              <a:gd name="T31" fmla="*/ 242 h 484"/>
              <a:gd name="T32" fmla="*/ 189 w 485"/>
              <a:gd name="T33" fmla="*/ 295 h 484"/>
              <a:gd name="T34" fmla="*/ 243 w 485"/>
              <a:gd name="T35" fmla="*/ 242 h 484"/>
              <a:gd name="T36" fmla="*/ 320 w 485"/>
              <a:gd name="T37" fmla="*/ 242 h 484"/>
              <a:gd name="T38" fmla="*/ 243 w 485"/>
              <a:gd name="T39" fmla="*/ 242 h 484"/>
              <a:gd name="T40" fmla="*/ 189 w 485"/>
              <a:gd name="T41" fmla="*/ 189 h 484"/>
              <a:gd name="T42" fmla="*/ 243 w 485"/>
              <a:gd name="T43" fmla="*/ 242 h 484"/>
              <a:gd name="T44" fmla="*/ 243 w 485"/>
              <a:gd name="T45" fmla="*/ 319 h 484"/>
              <a:gd name="T46" fmla="*/ 243 w 485"/>
              <a:gd name="T47" fmla="*/ 242 h 484"/>
              <a:gd name="T48" fmla="*/ 296 w 485"/>
              <a:gd name="T49" fmla="*/ 189 h 484"/>
              <a:gd name="T50" fmla="*/ 243 w 485"/>
              <a:gd name="T51" fmla="*/ 242 h 484"/>
              <a:gd name="T52" fmla="*/ 165 w 485"/>
              <a:gd name="T53" fmla="*/ 242 h 484"/>
              <a:gd name="T54" fmla="*/ 243 w 485"/>
              <a:gd name="T55" fmla="*/ 242 h 484"/>
              <a:gd name="T56" fmla="*/ 296 w 485"/>
              <a:gd name="T57" fmla="*/ 295 h 484"/>
              <a:gd name="T58" fmla="*/ 243 w 485"/>
              <a:gd name="T59" fmla="*/ 242 h 484"/>
              <a:gd name="T60" fmla="*/ 243 w 485"/>
              <a:gd name="T61" fmla="*/ 164 h 484"/>
              <a:gd name="T62" fmla="*/ 243 w 485"/>
              <a:gd name="T63" fmla="*/ 242 h 484"/>
              <a:gd name="T64" fmla="*/ 189 w 485"/>
              <a:gd name="T65" fmla="*/ 295 h 484"/>
              <a:gd name="T66" fmla="*/ 243 w 485"/>
              <a:gd name="T67" fmla="*/ 242 h 484"/>
              <a:gd name="T68" fmla="*/ 320 w 485"/>
              <a:gd name="T69" fmla="*/ 242 h 484"/>
              <a:gd name="T70" fmla="*/ 243 w 485"/>
              <a:gd name="T71" fmla="*/ 242 h 484"/>
              <a:gd name="T72" fmla="*/ 189 w 485"/>
              <a:gd name="T73" fmla="*/ 189 h 484"/>
              <a:gd name="T74" fmla="*/ 243 w 485"/>
              <a:gd name="T75" fmla="*/ 242 h 484"/>
              <a:gd name="T76" fmla="*/ 243 w 485"/>
              <a:gd name="T77" fmla="*/ 319 h 484"/>
              <a:gd name="T78" fmla="*/ 243 w 485"/>
              <a:gd name="T79" fmla="*/ 242 h 484"/>
              <a:gd name="T80" fmla="*/ 296 w 485"/>
              <a:gd name="T81" fmla="*/ 189 h 484"/>
              <a:gd name="T82" fmla="*/ 243 w 485"/>
              <a:gd name="T83" fmla="*/ 242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5" h="484">
                <a:moveTo>
                  <a:pt x="73" y="411"/>
                </a:moveTo>
                <a:lnTo>
                  <a:pt x="243" y="242"/>
                </a:lnTo>
                <a:moveTo>
                  <a:pt x="243" y="484"/>
                </a:moveTo>
                <a:lnTo>
                  <a:pt x="243" y="242"/>
                </a:lnTo>
                <a:moveTo>
                  <a:pt x="413" y="411"/>
                </a:moveTo>
                <a:lnTo>
                  <a:pt x="243" y="242"/>
                </a:lnTo>
                <a:moveTo>
                  <a:pt x="485" y="242"/>
                </a:moveTo>
                <a:lnTo>
                  <a:pt x="243" y="242"/>
                </a:lnTo>
                <a:moveTo>
                  <a:pt x="413" y="72"/>
                </a:moveTo>
                <a:lnTo>
                  <a:pt x="243" y="242"/>
                </a:lnTo>
                <a:moveTo>
                  <a:pt x="243" y="0"/>
                </a:moveTo>
                <a:lnTo>
                  <a:pt x="243" y="242"/>
                </a:lnTo>
                <a:moveTo>
                  <a:pt x="73" y="72"/>
                </a:moveTo>
                <a:lnTo>
                  <a:pt x="243" y="242"/>
                </a:lnTo>
                <a:moveTo>
                  <a:pt x="0" y="242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</a:path>
            </a:pathLst>
          </a:custGeom>
          <a:noFill/>
          <a:ln w="6350" cap="rnd">
            <a:solidFill>
              <a:srgbClr val="73AE4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13CB81EC-A3E3-429F-955E-AB2EB005E70E}"/>
              </a:ext>
            </a:extLst>
          </p:cNvPr>
          <p:cNvSpPr>
            <a:spLocks noEditPoints="1"/>
          </p:cNvSpPr>
          <p:nvPr/>
        </p:nvSpPr>
        <p:spPr bwMode="auto">
          <a:xfrm>
            <a:off x="6716715" y="2311846"/>
            <a:ext cx="847725" cy="846137"/>
          </a:xfrm>
          <a:custGeom>
            <a:avLst/>
            <a:gdLst>
              <a:gd name="T0" fmla="*/ 378 w 1663"/>
              <a:gd name="T1" fmla="*/ 303 h 1663"/>
              <a:gd name="T2" fmla="*/ 831 w 1663"/>
              <a:gd name="T3" fmla="*/ 0 h 1663"/>
              <a:gd name="T4" fmla="*/ 1285 w 1663"/>
              <a:gd name="T5" fmla="*/ 303 h 1663"/>
              <a:gd name="T6" fmla="*/ 1587 w 1663"/>
              <a:gd name="T7" fmla="*/ 908 h 1663"/>
              <a:gd name="T8" fmla="*/ 1436 w 1663"/>
              <a:gd name="T9" fmla="*/ 1361 h 1663"/>
              <a:gd name="T10" fmla="*/ 378 w 1663"/>
              <a:gd name="T11" fmla="*/ 1361 h 1663"/>
              <a:gd name="T12" fmla="*/ 590 w 1663"/>
              <a:gd name="T13" fmla="*/ 756 h 1663"/>
              <a:gd name="T14" fmla="*/ 590 w 1663"/>
              <a:gd name="T15" fmla="*/ 998 h 1663"/>
              <a:gd name="T16" fmla="*/ 831 w 1663"/>
              <a:gd name="T17" fmla="*/ 1149 h 1663"/>
              <a:gd name="T18" fmla="*/ 1073 w 1663"/>
              <a:gd name="T19" fmla="*/ 998 h 1663"/>
              <a:gd name="T20" fmla="*/ 1073 w 1663"/>
              <a:gd name="T21" fmla="*/ 666 h 1663"/>
              <a:gd name="T22" fmla="*/ 831 w 1663"/>
              <a:gd name="T23" fmla="*/ 514 h 1663"/>
              <a:gd name="T24" fmla="*/ 590 w 1663"/>
              <a:gd name="T25" fmla="*/ 666 h 1663"/>
              <a:gd name="T26" fmla="*/ 590 w 1663"/>
              <a:gd name="T27" fmla="*/ 908 h 1663"/>
              <a:gd name="T28" fmla="*/ 741 w 1663"/>
              <a:gd name="T29" fmla="*/ 998 h 1663"/>
              <a:gd name="T30" fmla="*/ 1073 w 1663"/>
              <a:gd name="T31" fmla="*/ 998 h 1663"/>
              <a:gd name="T32" fmla="*/ 1073 w 1663"/>
              <a:gd name="T33" fmla="*/ 756 h 1663"/>
              <a:gd name="T34" fmla="*/ 922 w 1663"/>
              <a:gd name="T35" fmla="*/ 666 h 1663"/>
              <a:gd name="T36" fmla="*/ 831 w 1663"/>
              <a:gd name="T37" fmla="*/ 666 h 1663"/>
              <a:gd name="T38" fmla="*/ 741 w 1663"/>
              <a:gd name="T39" fmla="*/ 666 h 1663"/>
              <a:gd name="T40" fmla="*/ 741 w 1663"/>
              <a:gd name="T41" fmla="*/ 998 h 1663"/>
              <a:gd name="T42" fmla="*/ 831 w 1663"/>
              <a:gd name="T43" fmla="*/ 998 h 1663"/>
              <a:gd name="T44" fmla="*/ 922 w 1663"/>
              <a:gd name="T45" fmla="*/ 998 h 1663"/>
              <a:gd name="T46" fmla="*/ 1073 w 1663"/>
              <a:gd name="T47" fmla="*/ 908 h 1663"/>
              <a:gd name="T48" fmla="*/ 1073 w 1663"/>
              <a:gd name="T49" fmla="*/ 666 h 1663"/>
              <a:gd name="T50" fmla="*/ 741 w 1663"/>
              <a:gd name="T51" fmla="*/ 666 h 1663"/>
              <a:gd name="T52" fmla="*/ 590 w 1663"/>
              <a:gd name="T53" fmla="*/ 756 h 1663"/>
              <a:gd name="T54" fmla="*/ 590 w 1663"/>
              <a:gd name="T55" fmla="*/ 998 h 1663"/>
              <a:gd name="T56" fmla="*/ 831 w 1663"/>
              <a:gd name="T57" fmla="*/ 1149 h 1663"/>
              <a:gd name="T58" fmla="*/ 1073 w 1663"/>
              <a:gd name="T59" fmla="*/ 998 h 1663"/>
              <a:gd name="T60" fmla="*/ 1073 w 1663"/>
              <a:gd name="T61" fmla="*/ 666 h 1663"/>
              <a:gd name="T62" fmla="*/ 831 w 1663"/>
              <a:gd name="T63" fmla="*/ 514 h 1663"/>
              <a:gd name="T64" fmla="*/ 590 w 1663"/>
              <a:gd name="T65" fmla="*/ 666 h 1663"/>
              <a:gd name="T66" fmla="*/ 590 w 1663"/>
              <a:gd name="T67" fmla="*/ 908 h 1663"/>
              <a:gd name="T68" fmla="*/ 741 w 1663"/>
              <a:gd name="T69" fmla="*/ 998 h 1663"/>
              <a:gd name="T70" fmla="*/ 1073 w 1663"/>
              <a:gd name="T71" fmla="*/ 998 h 1663"/>
              <a:gd name="T72" fmla="*/ 1073 w 1663"/>
              <a:gd name="T73" fmla="*/ 756 h 1663"/>
              <a:gd name="T74" fmla="*/ 922 w 1663"/>
              <a:gd name="T75" fmla="*/ 666 h 1663"/>
              <a:gd name="T76" fmla="*/ 831 w 1663"/>
              <a:gd name="T77" fmla="*/ 666 h 1663"/>
              <a:gd name="T78" fmla="*/ 741 w 1663"/>
              <a:gd name="T79" fmla="*/ 666 h 1663"/>
              <a:gd name="T80" fmla="*/ 741 w 1663"/>
              <a:gd name="T81" fmla="*/ 998 h 1663"/>
              <a:gd name="T82" fmla="*/ 831 w 1663"/>
              <a:gd name="T83" fmla="*/ 998 h 1663"/>
              <a:gd name="T84" fmla="*/ 922 w 1663"/>
              <a:gd name="T85" fmla="*/ 998 h 1663"/>
              <a:gd name="T86" fmla="*/ 1073 w 1663"/>
              <a:gd name="T87" fmla="*/ 908 h 1663"/>
              <a:gd name="T88" fmla="*/ 1073 w 1663"/>
              <a:gd name="T89" fmla="*/ 666 h 1663"/>
              <a:gd name="T90" fmla="*/ 741 w 1663"/>
              <a:gd name="T91" fmla="*/ 666 h 1663"/>
              <a:gd name="T92" fmla="*/ 590 w 1663"/>
              <a:gd name="T93" fmla="*/ 756 h 1663"/>
              <a:gd name="T94" fmla="*/ 590 w 1663"/>
              <a:gd name="T95" fmla="*/ 998 h 1663"/>
              <a:gd name="T96" fmla="*/ 831 w 1663"/>
              <a:gd name="T97" fmla="*/ 1149 h 1663"/>
              <a:gd name="T98" fmla="*/ 1073 w 1663"/>
              <a:gd name="T99" fmla="*/ 998 h 1663"/>
              <a:gd name="T100" fmla="*/ 1073 w 1663"/>
              <a:gd name="T101" fmla="*/ 666 h 1663"/>
              <a:gd name="T102" fmla="*/ 831 w 1663"/>
              <a:gd name="T103" fmla="*/ 514 h 1663"/>
              <a:gd name="T104" fmla="*/ 590 w 1663"/>
              <a:gd name="T105" fmla="*/ 666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3" h="1663">
                <a:moveTo>
                  <a:pt x="151" y="832"/>
                </a:moveTo>
                <a:cubicBezTo>
                  <a:pt x="151" y="790"/>
                  <a:pt x="117" y="756"/>
                  <a:pt x="76" y="756"/>
                </a:cubicBezTo>
                <a:cubicBezTo>
                  <a:pt x="34" y="756"/>
                  <a:pt x="0" y="790"/>
                  <a:pt x="0" y="832"/>
                </a:cubicBezTo>
                <a:cubicBezTo>
                  <a:pt x="0" y="874"/>
                  <a:pt x="34" y="908"/>
                  <a:pt x="76" y="908"/>
                </a:cubicBezTo>
                <a:cubicBezTo>
                  <a:pt x="117" y="908"/>
                  <a:pt x="151" y="874"/>
                  <a:pt x="151" y="832"/>
                </a:cubicBezTo>
                <a:close/>
                <a:moveTo>
                  <a:pt x="378" y="303"/>
                </a:moveTo>
                <a:cubicBezTo>
                  <a:pt x="378" y="261"/>
                  <a:pt x="344" y="227"/>
                  <a:pt x="302" y="227"/>
                </a:cubicBezTo>
                <a:cubicBezTo>
                  <a:pt x="261" y="227"/>
                  <a:pt x="227" y="261"/>
                  <a:pt x="227" y="303"/>
                </a:cubicBezTo>
                <a:cubicBezTo>
                  <a:pt x="227" y="345"/>
                  <a:pt x="261" y="378"/>
                  <a:pt x="302" y="378"/>
                </a:cubicBezTo>
                <a:cubicBezTo>
                  <a:pt x="344" y="378"/>
                  <a:pt x="378" y="345"/>
                  <a:pt x="378" y="303"/>
                </a:cubicBezTo>
                <a:close/>
                <a:moveTo>
                  <a:pt x="907" y="76"/>
                </a:moveTo>
                <a:cubicBezTo>
                  <a:pt x="907" y="34"/>
                  <a:pt x="873" y="0"/>
                  <a:pt x="831" y="0"/>
                </a:cubicBezTo>
                <a:cubicBezTo>
                  <a:pt x="790" y="0"/>
                  <a:pt x="756" y="34"/>
                  <a:pt x="756" y="76"/>
                </a:cubicBezTo>
                <a:cubicBezTo>
                  <a:pt x="756" y="118"/>
                  <a:pt x="790" y="152"/>
                  <a:pt x="831" y="152"/>
                </a:cubicBezTo>
                <a:cubicBezTo>
                  <a:pt x="873" y="152"/>
                  <a:pt x="907" y="118"/>
                  <a:pt x="907" y="76"/>
                </a:cubicBezTo>
                <a:close/>
                <a:moveTo>
                  <a:pt x="1436" y="303"/>
                </a:moveTo>
                <a:cubicBezTo>
                  <a:pt x="1436" y="261"/>
                  <a:pt x="1402" y="227"/>
                  <a:pt x="1361" y="227"/>
                </a:cubicBezTo>
                <a:cubicBezTo>
                  <a:pt x="1319" y="227"/>
                  <a:pt x="1285" y="261"/>
                  <a:pt x="1285" y="303"/>
                </a:cubicBezTo>
                <a:cubicBezTo>
                  <a:pt x="1285" y="345"/>
                  <a:pt x="1319" y="378"/>
                  <a:pt x="1361" y="378"/>
                </a:cubicBezTo>
                <a:cubicBezTo>
                  <a:pt x="1402" y="378"/>
                  <a:pt x="1436" y="345"/>
                  <a:pt x="1436" y="303"/>
                </a:cubicBezTo>
                <a:close/>
                <a:moveTo>
                  <a:pt x="1663" y="832"/>
                </a:moveTo>
                <a:cubicBezTo>
                  <a:pt x="1663" y="790"/>
                  <a:pt x="1629" y="756"/>
                  <a:pt x="1587" y="756"/>
                </a:cubicBezTo>
                <a:cubicBezTo>
                  <a:pt x="1546" y="756"/>
                  <a:pt x="1512" y="790"/>
                  <a:pt x="1512" y="832"/>
                </a:cubicBezTo>
                <a:cubicBezTo>
                  <a:pt x="1512" y="874"/>
                  <a:pt x="1546" y="908"/>
                  <a:pt x="1587" y="908"/>
                </a:cubicBezTo>
                <a:cubicBezTo>
                  <a:pt x="1629" y="908"/>
                  <a:pt x="1663" y="874"/>
                  <a:pt x="1663" y="832"/>
                </a:cubicBezTo>
                <a:close/>
                <a:moveTo>
                  <a:pt x="1436" y="1361"/>
                </a:moveTo>
                <a:cubicBezTo>
                  <a:pt x="1436" y="1319"/>
                  <a:pt x="1402" y="1285"/>
                  <a:pt x="1361" y="1285"/>
                </a:cubicBezTo>
                <a:cubicBezTo>
                  <a:pt x="1319" y="1285"/>
                  <a:pt x="1285" y="1319"/>
                  <a:pt x="1285" y="1361"/>
                </a:cubicBezTo>
                <a:cubicBezTo>
                  <a:pt x="1285" y="1403"/>
                  <a:pt x="1319" y="1437"/>
                  <a:pt x="1361" y="1437"/>
                </a:cubicBezTo>
                <a:cubicBezTo>
                  <a:pt x="1402" y="1437"/>
                  <a:pt x="1436" y="1403"/>
                  <a:pt x="1436" y="1361"/>
                </a:cubicBezTo>
                <a:close/>
                <a:moveTo>
                  <a:pt x="907" y="1588"/>
                </a:moveTo>
                <a:cubicBezTo>
                  <a:pt x="907" y="1546"/>
                  <a:pt x="873" y="1512"/>
                  <a:pt x="831" y="1512"/>
                </a:cubicBezTo>
                <a:cubicBezTo>
                  <a:pt x="790" y="1512"/>
                  <a:pt x="756" y="1546"/>
                  <a:pt x="756" y="1588"/>
                </a:cubicBezTo>
                <a:cubicBezTo>
                  <a:pt x="756" y="1630"/>
                  <a:pt x="790" y="1663"/>
                  <a:pt x="831" y="1663"/>
                </a:cubicBezTo>
                <a:cubicBezTo>
                  <a:pt x="873" y="1663"/>
                  <a:pt x="907" y="1630"/>
                  <a:pt x="907" y="1588"/>
                </a:cubicBezTo>
                <a:close/>
                <a:moveTo>
                  <a:pt x="378" y="1361"/>
                </a:moveTo>
                <a:cubicBezTo>
                  <a:pt x="378" y="1319"/>
                  <a:pt x="344" y="1285"/>
                  <a:pt x="302" y="1285"/>
                </a:cubicBezTo>
                <a:cubicBezTo>
                  <a:pt x="261" y="1285"/>
                  <a:pt x="227" y="1319"/>
                  <a:pt x="227" y="1361"/>
                </a:cubicBezTo>
                <a:cubicBezTo>
                  <a:pt x="227" y="1403"/>
                  <a:pt x="261" y="1437"/>
                  <a:pt x="302" y="1437"/>
                </a:cubicBezTo>
                <a:cubicBezTo>
                  <a:pt x="344" y="1437"/>
                  <a:pt x="378" y="1403"/>
                  <a:pt x="378" y="1361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</a:path>
            </a:pathLst>
          </a:cu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D61973-1E1F-4BAC-BDBD-8CBEB89F9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90" y="2543621"/>
            <a:ext cx="384175" cy="384175"/>
          </a:xfrm>
          <a:prstGeom prst="ellipse">
            <a:avLst/>
          </a:pr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6E2D097-F41E-4298-B8D1-7698DAFD7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90" y="2543621"/>
            <a:ext cx="384175" cy="384175"/>
          </a:xfrm>
          <a:prstGeom prst="ellipse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DEDAD6-F194-42AD-BC5D-54C3541F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8" y="2615059"/>
            <a:ext cx="241300" cy="239712"/>
          </a:xfrm>
          <a:prstGeom prst="ellipse">
            <a:avLst/>
          </a:pr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9A9E2B5-0884-444E-BBCD-C6794CA5B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3" y="2688084"/>
            <a:ext cx="2857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WSN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E080C09-D355-4DB4-B58A-5D43ACA6C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1921321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6D68688-6EFE-41D9-8D6A-A2339CFF6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1921321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7144D-8670-4D52-87B0-CC2F01AD0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5" y="1997521"/>
            <a:ext cx="4810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MOTES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A07443D1-47C0-472B-B6EE-20FBA4CECC69}"/>
              </a:ext>
            </a:extLst>
          </p:cNvPr>
          <p:cNvSpPr>
            <a:spLocks noEditPoints="1"/>
          </p:cNvSpPr>
          <p:nvPr/>
        </p:nvSpPr>
        <p:spPr bwMode="auto">
          <a:xfrm>
            <a:off x="7778753" y="2307084"/>
            <a:ext cx="1152525" cy="350837"/>
          </a:xfrm>
          <a:custGeom>
            <a:avLst/>
            <a:gdLst>
              <a:gd name="T0" fmla="*/ 669 w 726"/>
              <a:gd name="T1" fmla="*/ 221 h 221"/>
              <a:gd name="T2" fmla="*/ 684 w 726"/>
              <a:gd name="T3" fmla="*/ 202 h 221"/>
              <a:gd name="T4" fmla="*/ 41 w 726"/>
              <a:gd name="T5" fmla="*/ 202 h 221"/>
              <a:gd name="T6" fmla="*/ 55 w 726"/>
              <a:gd name="T7" fmla="*/ 221 h 221"/>
              <a:gd name="T8" fmla="*/ 669 w 726"/>
              <a:gd name="T9" fmla="*/ 221 h 221"/>
              <a:gd name="T10" fmla="*/ 726 w 726"/>
              <a:gd name="T11" fmla="*/ 0 h 221"/>
              <a:gd name="T12" fmla="*/ 0 w 726"/>
              <a:gd name="T13" fmla="*/ 0 h 221"/>
              <a:gd name="T14" fmla="*/ 0 w 726"/>
              <a:gd name="T15" fmla="*/ 194 h 221"/>
              <a:gd name="T16" fmla="*/ 726 w 726"/>
              <a:gd name="T17" fmla="*/ 194 h 221"/>
              <a:gd name="T18" fmla="*/ 726 w 726"/>
              <a:gd name="T1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6" h="221">
                <a:moveTo>
                  <a:pt x="669" y="221"/>
                </a:moveTo>
                <a:lnTo>
                  <a:pt x="684" y="202"/>
                </a:lnTo>
                <a:lnTo>
                  <a:pt x="41" y="202"/>
                </a:lnTo>
                <a:lnTo>
                  <a:pt x="55" y="221"/>
                </a:lnTo>
                <a:lnTo>
                  <a:pt x="669" y="221"/>
                </a:lnTo>
                <a:close/>
                <a:moveTo>
                  <a:pt x="726" y="0"/>
                </a:moveTo>
                <a:lnTo>
                  <a:pt x="0" y="0"/>
                </a:lnTo>
                <a:lnTo>
                  <a:pt x="0" y="194"/>
                </a:lnTo>
                <a:lnTo>
                  <a:pt x="726" y="194"/>
                </a:lnTo>
                <a:lnTo>
                  <a:pt x="726" y="0"/>
                </a:lnTo>
                <a:close/>
              </a:path>
            </a:pathLst>
          </a:cu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528E8A8D-0BD5-469A-89E4-00DA38032E5A}"/>
              </a:ext>
            </a:extLst>
          </p:cNvPr>
          <p:cNvSpPr>
            <a:spLocks/>
          </p:cNvSpPr>
          <p:nvPr/>
        </p:nvSpPr>
        <p:spPr bwMode="auto">
          <a:xfrm>
            <a:off x="7843840" y="2627759"/>
            <a:ext cx="1020763" cy="30162"/>
          </a:xfrm>
          <a:custGeom>
            <a:avLst/>
            <a:gdLst>
              <a:gd name="T0" fmla="*/ 628 w 643"/>
              <a:gd name="T1" fmla="*/ 19 h 19"/>
              <a:gd name="T2" fmla="*/ 643 w 643"/>
              <a:gd name="T3" fmla="*/ 0 h 19"/>
              <a:gd name="T4" fmla="*/ 0 w 643"/>
              <a:gd name="T5" fmla="*/ 0 h 19"/>
              <a:gd name="T6" fmla="*/ 14 w 643"/>
              <a:gd name="T7" fmla="*/ 19 h 19"/>
              <a:gd name="T8" fmla="*/ 628 w 643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3" h="19">
                <a:moveTo>
                  <a:pt x="628" y="19"/>
                </a:moveTo>
                <a:lnTo>
                  <a:pt x="643" y="0"/>
                </a:lnTo>
                <a:lnTo>
                  <a:pt x="0" y="0"/>
                </a:lnTo>
                <a:lnTo>
                  <a:pt x="14" y="19"/>
                </a:lnTo>
                <a:lnTo>
                  <a:pt x="628" y="19"/>
                </a:lnTo>
                <a:close/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A856BF-B0E1-4C92-9B0B-D7A389C41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307084"/>
            <a:ext cx="1152525" cy="3079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DF39095-06DB-4A7C-83F9-1D8AB9787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565" y="2364234"/>
            <a:ext cx="300038" cy="188912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9B6EDFD-01C2-45BF-9FED-FB3D0EA31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565" y="2364234"/>
            <a:ext cx="300038" cy="188912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CD9F336B-8434-417A-A872-93BBB51F0CAD}"/>
              </a:ext>
            </a:extLst>
          </p:cNvPr>
          <p:cNvSpPr>
            <a:spLocks noEditPoints="1"/>
          </p:cNvSpPr>
          <p:nvPr/>
        </p:nvSpPr>
        <p:spPr bwMode="auto">
          <a:xfrm>
            <a:off x="7907340" y="2408684"/>
            <a:ext cx="471488" cy="101600"/>
          </a:xfrm>
          <a:custGeom>
            <a:avLst/>
            <a:gdLst>
              <a:gd name="T0" fmla="*/ 0 w 297"/>
              <a:gd name="T1" fmla="*/ 0 h 64"/>
              <a:gd name="T2" fmla="*/ 14 w 297"/>
              <a:gd name="T3" fmla="*/ 16 h 64"/>
              <a:gd name="T4" fmla="*/ 38 w 297"/>
              <a:gd name="T5" fmla="*/ 24 h 64"/>
              <a:gd name="T6" fmla="*/ 51 w 297"/>
              <a:gd name="T7" fmla="*/ 16 h 64"/>
              <a:gd name="T8" fmla="*/ 133 w 297"/>
              <a:gd name="T9" fmla="*/ 0 h 64"/>
              <a:gd name="T10" fmla="*/ 82 w 297"/>
              <a:gd name="T11" fmla="*/ 16 h 64"/>
              <a:gd name="T12" fmla="*/ 95 w 297"/>
              <a:gd name="T13" fmla="*/ 24 h 64"/>
              <a:gd name="T14" fmla="*/ 120 w 297"/>
              <a:gd name="T15" fmla="*/ 16 h 64"/>
              <a:gd name="T16" fmla="*/ 133 w 297"/>
              <a:gd name="T17" fmla="*/ 0 h 64"/>
              <a:gd name="T18" fmla="*/ 164 w 297"/>
              <a:gd name="T19" fmla="*/ 0 h 64"/>
              <a:gd name="T20" fmla="*/ 178 w 297"/>
              <a:gd name="T21" fmla="*/ 16 h 64"/>
              <a:gd name="T22" fmla="*/ 202 w 297"/>
              <a:gd name="T23" fmla="*/ 24 h 64"/>
              <a:gd name="T24" fmla="*/ 216 w 297"/>
              <a:gd name="T25" fmla="*/ 16 h 64"/>
              <a:gd name="T26" fmla="*/ 297 w 297"/>
              <a:gd name="T27" fmla="*/ 0 h 64"/>
              <a:gd name="T28" fmla="*/ 246 w 297"/>
              <a:gd name="T29" fmla="*/ 16 h 64"/>
              <a:gd name="T30" fmla="*/ 260 w 297"/>
              <a:gd name="T31" fmla="*/ 24 h 64"/>
              <a:gd name="T32" fmla="*/ 284 w 297"/>
              <a:gd name="T33" fmla="*/ 16 h 64"/>
              <a:gd name="T34" fmla="*/ 297 w 297"/>
              <a:gd name="T35" fmla="*/ 0 h 64"/>
              <a:gd name="T36" fmla="*/ 246 w 297"/>
              <a:gd name="T37" fmla="*/ 39 h 64"/>
              <a:gd name="T38" fmla="*/ 260 w 297"/>
              <a:gd name="T39" fmla="*/ 55 h 64"/>
              <a:gd name="T40" fmla="*/ 284 w 297"/>
              <a:gd name="T41" fmla="*/ 64 h 64"/>
              <a:gd name="T42" fmla="*/ 297 w 297"/>
              <a:gd name="T43" fmla="*/ 55 h 64"/>
              <a:gd name="T44" fmla="*/ 216 w 297"/>
              <a:gd name="T45" fmla="*/ 39 h 64"/>
              <a:gd name="T46" fmla="*/ 164 w 297"/>
              <a:gd name="T47" fmla="*/ 55 h 64"/>
              <a:gd name="T48" fmla="*/ 178 w 297"/>
              <a:gd name="T49" fmla="*/ 64 h 64"/>
              <a:gd name="T50" fmla="*/ 202 w 297"/>
              <a:gd name="T51" fmla="*/ 55 h 64"/>
              <a:gd name="T52" fmla="*/ 216 w 297"/>
              <a:gd name="T53" fmla="*/ 39 h 64"/>
              <a:gd name="T54" fmla="*/ 82 w 297"/>
              <a:gd name="T55" fmla="*/ 39 h 64"/>
              <a:gd name="T56" fmla="*/ 95 w 297"/>
              <a:gd name="T57" fmla="*/ 55 h 64"/>
              <a:gd name="T58" fmla="*/ 120 w 297"/>
              <a:gd name="T59" fmla="*/ 64 h 64"/>
              <a:gd name="T60" fmla="*/ 133 w 297"/>
              <a:gd name="T61" fmla="*/ 55 h 64"/>
              <a:gd name="T62" fmla="*/ 51 w 297"/>
              <a:gd name="T63" fmla="*/ 39 h 64"/>
              <a:gd name="T64" fmla="*/ 0 w 297"/>
              <a:gd name="T65" fmla="*/ 55 h 64"/>
              <a:gd name="T66" fmla="*/ 14 w 297"/>
              <a:gd name="T67" fmla="*/ 64 h 64"/>
              <a:gd name="T68" fmla="*/ 38 w 297"/>
              <a:gd name="T69" fmla="*/ 55 h 64"/>
              <a:gd name="T70" fmla="*/ 51 w 297"/>
              <a:gd name="T71" fmla="*/ 3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7" h="64">
                <a:moveTo>
                  <a:pt x="51" y="0"/>
                </a:moveTo>
                <a:lnTo>
                  <a:pt x="0" y="0"/>
                </a:lnTo>
                <a:lnTo>
                  <a:pt x="0" y="16"/>
                </a:lnTo>
                <a:lnTo>
                  <a:pt x="14" y="16"/>
                </a:lnTo>
                <a:lnTo>
                  <a:pt x="14" y="24"/>
                </a:lnTo>
                <a:lnTo>
                  <a:pt x="38" y="24"/>
                </a:lnTo>
                <a:lnTo>
                  <a:pt x="38" y="16"/>
                </a:lnTo>
                <a:lnTo>
                  <a:pt x="51" y="16"/>
                </a:lnTo>
                <a:lnTo>
                  <a:pt x="51" y="0"/>
                </a:lnTo>
                <a:close/>
                <a:moveTo>
                  <a:pt x="133" y="0"/>
                </a:moveTo>
                <a:lnTo>
                  <a:pt x="82" y="0"/>
                </a:lnTo>
                <a:lnTo>
                  <a:pt x="82" y="16"/>
                </a:lnTo>
                <a:lnTo>
                  <a:pt x="95" y="16"/>
                </a:lnTo>
                <a:lnTo>
                  <a:pt x="95" y="24"/>
                </a:lnTo>
                <a:lnTo>
                  <a:pt x="120" y="24"/>
                </a:lnTo>
                <a:lnTo>
                  <a:pt x="120" y="16"/>
                </a:lnTo>
                <a:lnTo>
                  <a:pt x="133" y="16"/>
                </a:lnTo>
                <a:lnTo>
                  <a:pt x="133" y="0"/>
                </a:lnTo>
                <a:close/>
                <a:moveTo>
                  <a:pt x="216" y="0"/>
                </a:moveTo>
                <a:lnTo>
                  <a:pt x="164" y="0"/>
                </a:lnTo>
                <a:lnTo>
                  <a:pt x="164" y="16"/>
                </a:lnTo>
                <a:lnTo>
                  <a:pt x="178" y="16"/>
                </a:lnTo>
                <a:lnTo>
                  <a:pt x="178" y="24"/>
                </a:lnTo>
                <a:lnTo>
                  <a:pt x="202" y="24"/>
                </a:lnTo>
                <a:lnTo>
                  <a:pt x="202" y="16"/>
                </a:lnTo>
                <a:lnTo>
                  <a:pt x="216" y="16"/>
                </a:lnTo>
                <a:lnTo>
                  <a:pt x="216" y="0"/>
                </a:lnTo>
                <a:close/>
                <a:moveTo>
                  <a:pt x="297" y="0"/>
                </a:moveTo>
                <a:lnTo>
                  <a:pt x="246" y="0"/>
                </a:lnTo>
                <a:lnTo>
                  <a:pt x="246" y="16"/>
                </a:lnTo>
                <a:lnTo>
                  <a:pt x="260" y="16"/>
                </a:lnTo>
                <a:lnTo>
                  <a:pt x="260" y="24"/>
                </a:lnTo>
                <a:lnTo>
                  <a:pt x="284" y="24"/>
                </a:lnTo>
                <a:lnTo>
                  <a:pt x="284" y="16"/>
                </a:lnTo>
                <a:lnTo>
                  <a:pt x="297" y="16"/>
                </a:lnTo>
                <a:lnTo>
                  <a:pt x="297" y="0"/>
                </a:lnTo>
                <a:close/>
                <a:moveTo>
                  <a:pt x="297" y="39"/>
                </a:moveTo>
                <a:lnTo>
                  <a:pt x="246" y="39"/>
                </a:lnTo>
                <a:lnTo>
                  <a:pt x="246" y="55"/>
                </a:lnTo>
                <a:lnTo>
                  <a:pt x="260" y="55"/>
                </a:lnTo>
                <a:lnTo>
                  <a:pt x="260" y="64"/>
                </a:lnTo>
                <a:lnTo>
                  <a:pt x="284" y="64"/>
                </a:lnTo>
                <a:lnTo>
                  <a:pt x="284" y="55"/>
                </a:lnTo>
                <a:lnTo>
                  <a:pt x="297" y="55"/>
                </a:lnTo>
                <a:lnTo>
                  <a:pt x="297" y="39"/>
                </a:lnTo>
                <a:close/>
                <a:moveTo>
                  <a:pt x="216" y="39"/>
                </a:moveTo>
                <a:lnTo>
                  <a:pt x="164" y="39"/>
                </a:lnTo>
                <a:lnTo>
                  <a:pt x="164" y="55"/>
                </a:lnTo>
                <a:lnTo>
                  <a:pt x="178" y="55"/>
                </a:lnTo>
                <a:lnTo>
                  <a:pt x="178" y="64"/>
                </a:lnTo>
                <a:lnTo>
                  <a:pt x="202" y="64"/>
                </a:lnTo>
                <a:lnTo>
                  <a:pt x="202" y="55"/>
                </a:lnTo>
                <a:lnTo>
                  <a:pt x="216" y="55"/>
                </a:lnTo>
                <a:lnTo>
                  <a:pt x="216" y="39"/>
                </a:lnTo>
                <a:close/>
                <a:moveTo>
                  <a:pt x="133" y="39"/>
                </a:moveTo>
                <a:lnTo>
                  <a:pt x="82" y="39"/>
                </a:lnTo>
                <a:lnTo>
                  <a:pt x="82" y="55"/>
                </a:lnTo>
                <a:lnTo>
                  <a:pt x="95" y="55"/>
                </a:lnTo>
                <a:lnTo>
                  <a:pt x="95" y="64"/>
                </a:lnTo>
                <a:lnTo>
                  <a:pt x="120" y="64"/>
                </a:lnTo>
                <a:lnTo>
                  <a:pt x="120" y="55"/>
                </a:lnTo>
                <a:lnTo>
                  <a:pt x="133" y="55"/>
                </a:lnTo>
                <a:lnTo>
                  <a:pt x="133" y="39"/>
                </a:lnTo>
                <a:close/>
                <a:moveTo>
                  <a:pt x="51" y="39"/>
                </a:moveTo>
                <a:lnTo>
                  <a:pt x="0" y="39"/>
                </a:lnTo>
                <a:lnTo>
                  <a:pt x="0" y="55"/>
                </a:lnTo>
                <a:lnTo>
                  <a:pt x="14" y="55"/>
                </a:lnTo>
                <a:lnTo>
                  <a:pt x="14" y="64"/>
                </a:lnTo>
                <a:lnTo>
                  <a:pt x="38" y="64"/>
                </a:lnTo>
                <a:lnTo>
                  <a:pt x="38" y="55"/>
                </a:lnTo>
                <a:lnTo>
                  <a:pt x="51" y="55"/>
                </a:lnTo>
                <a:lnTo>
                  <a:pt x="51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E93DC83A-D7D6-4DF6-BE9E-01D2B6938CED}"/>
              </a:ext>
            </a:extLst>
          </p:cNvPr>
          <p:cNvSpPr>
            <a:spLocks noEditPoints="1"/>
          </p:cNvSpPr>
          <p:nvPr/>
        </p:nvSpPr>
        <p:spPr bwMode="auto">
          <a:xfrm>
            <a:off x="8586790" y="2375346"/>
            <a:ext cx="258763" cy="166687"/>
          </a:xfrm>
          <a:custGeom>
            <a:avLst/>
            <a:gdLst>
              <a:gd name="T0" fmla="*/ 76 w 163"/>
              <a:gd name="T1" fmla="*/ 93 h 105"/>
              <a:gd name="T2" fmla="*/ 64 w 163"/>
              <a:gd name="T3" fmla="*/ 84 h 105"/>
              <a:gd name="T4" fmla="*/ 64 w 163"/>
              <a:gd name="T5" fmla="*/ 94 h 105"/>
              <a:gd name="T6" fmla="*/ 82 w 163"/>
              <a:gd name="T7" fmla="*/ 105 h 105"/>
              <a:gd name="T8" fmla="*/ 100 w 163"/>
              <a:gd name="T9" fmla="*/ 94 h 105"/>
              <a:gd name="T10" fmla="*/ 100 w 163"/>
              <a:gd name="T11" fmla="*/ 84 h 105"/>
              <a:gd name="T12" fmla="*/ 87 w 163"/>
              <a:gd name="T13" fmla="*/ 93 h 105"/>
              <a:gd name="T14" fmla="*/ 87 w 163"/>
              <a:gd name="T15" fmla="*/ 63 h 105"/>
              <a:gd name="T16" fmla="*/ 76 w 163"/>
              <a:gd name="T17" fmla="*/ 63 h 105"/>
              <a:gd name="T18" fmla="*/ 76 w 163"/>
              <a:gd name="T19" fmla="*/ 93 h 105"/>
              <a:gd name="T20" fmla="*/ 119 w 163"/>
              <a:gd name="T21" fmla="*/ 49 h 105"/>
              <a:gd name="T22" fmla="*/ 132 w 163"/>
              <a:gd name="T23" fmla="*/ 40 h 105"/>
              <a:gd name="T24" fmla="*/ 117 w 163"/>
              <a:gd name="T25" fmla="*/ 40 h 105"/>
              <a:gd name="T26" fmla="*/ 100 w 163"/>
              <a:gd name="T27" fmla="*/ 53 h 105"/>
              <a:gd name="T28" fmla="*/ 117 w 163"/>
              <a:gd name="T29" fmla="*/ 64 h 105"/>
              <a:gd name="T30" fmla="*/ 132 w 163"/>
              <a:gd name="T31" fmla="*/ 64 h 105"/>
              <a:gd name="T32" fmla="*/ 119 w 163"/>
              <a:gd name="T33" fmla="*/ 56 h 105"/>
              <a:gd name="T34" fmla="*/ 163 w 163"/>
              <a:gd name="T35" fmla="*/ 56 h 105"/>
              <a:gd name="T36" fmla="*/ 163 w 163"/>
              <a:gd name="T37" fmla="*/ 49 h 105"/>
              <a:gd name="T38" fmla="*/ 119 w 163"/>
              <a:gd name="T39" fmla="*/ 49 h 105"/>
              <a:gd name="T40" fmla="*/ 87 w 163"/>
              <a:gd name="T41" fmla="*/ 12 h 105"/>
              <a:gd name="T42" fmla="*/ 100 w 163"/>
              <a:gd name="T43" fmla="*/ 21 h 105"/>
              <a:gd name="T44" fmla="*/ 100 w 163"/>
              <a:gd name="T45" fmla="*/ 11 h 105"/>
              <a:gd name="T46" fmla="*/ 82 w 163"/>
              <a:gd name="T47" fmla="*/ 0 h 105"/>
              <a:gd name="T48" fmla="*/ 64 w 163"/>
              <a:gd name="T49" fmla="*/ 11 h 105"/>
              <a:gd name="T50" fmla="*/ 64 w 163"/>
              <a:gd name="T51" fmla="*/ 21 h 105"/>
              <a:gd name="T52" fmla="*/ 76 w 163"/>
              <a:gd name="T53" fmla="*/ 12 h 105"/>
              <a:gd name="T54" fmla="*/ 76 w 163"/>
              <a:gd name="T55" fmla="*/ 42 h 105"/>
              <a:gd name="T56" fmla="*/ 87 w 163"/>
              <a:gd name="T57" fmla="*/ 42 h 105"/>
              <a:gd name="T58" fmla="*/ 87 w 163"/>
              <a:gd name="T59" fmla="*/ 12 h 105"/>
              <a:gd name="T60" fmla="*/ 45 w 163"/>
              <a:gd name="T61" fmla="*/ 56 h 105"/>
              <a:gd name="T62" fmla="*/ 32 w 163"/>
              <a:gd name="T63" fmla="*/ 64 h 105"/>
              <a:gd name="T64" fmla="*/ 47 w 163"/>
              <a:gd name="T65" fmla="*/ 64 h 105"/>
              <a:gd name="T66" fmla="*/ 64 w 163"/>
              <a:gd name="T67" fmla="*/ 53 h 105"/>
              <a:gd name="T68" fmla="*/ 47 w 163"/>
              <a:gd name="T69" fmla="*/ 40 h 105"/>
              <a:gd name="T70" fmla="*/ 32 w 163"/>
              <a:gd name="T71" fmla="*/ 40 h 105"/>
              <a:gd name="T72" fmla="*/ 45 w 163"/>
              <a:gd name="T73" fmla="*/ 49 h 105"/>
              <a:gd name="T74" fmla="*/ 0 w 163"/>
              <a:gd name="T75" fmla="*/ 49 h 105"/>
              <a:gd name="T76" fmla="*/ 0 w 163"/>
              <a:gd name="T77" fmla="*/ 56 h 105"/>
              <a:gd name="T78" fmla="*/ 45 w 163"/>
              <a:gd name="T79" fmla="*/ 5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" h="105">
                <a:moveTo>
                  <a:pt x="76" y="93"/>
                </a:moveTo>
                <a:lnTo>
                  <a:pt x="64" y="84"/>
                </a:lnTo>
                <a:lnTo>
                  <a:pt x="64" y="94"/>
                </a:lnTo>
                <a:lnTo>
                  <a:pt x="82" y="105"/>
                </a:lnTo>
                <a:lnTo>
                  <a:pt x="100" y="94"/>
                </a:lnTo>
                <a:lnTo>
                  <a:pt x="100" y="84"/>
                </a:lnTo>
                <a:lnTo>
                  <a:pt x="87" y="93"/>
                </a:lnTo>
                <a:lnTo>
                  <a:pt x="87" y="63"/>
                </a:lnTo>
                <a:lnTo>
                  <a:pt x="76" y="63"/>
                </a:lnTo>
                <a:lnTo>
                  <a:pt x="76" y="93"/>
                </a:lnTo>
                <a:close/>
                <a:moveTo>
                  <a:pt x="119" y="49"/>
                </a:moveTo>
                <a:lnTo>
                  <a:pt x="132" y="40"/>
                </a:lnTo>
                <a:lnTo>
                  <a:pt x="117" y="40"/>
                </a:lnTo>
                <a:lnTo>
                  <a:pt x="100" y="53"/>
                </a:lnTo>
                <a:lnTo>
                  <a:pt x="117" y="64"/>
                </a:lnTo>
                <a:lnTo>
                  <a:pt x="132" y="64"/>
                </a:lnTo>
                <a:lnTo>
                  <a:pt x="119" y="56"/>
                </a:lnTo>
                <a:lnTo>
                  <a:pt x="163" y="56"/>
                </a:lnTo>
                <a:lnTo>
                  <a:pt x="163" y="49"/>
                </a:lnTo>
                <a:lnTo>
                  <a:pt x="119" y="49"/>
                </a:lnTo>
                <a:close/>
                <a:moveTo>
                  <a:pt x="87" y="12"/>
                </a:moveTo>
                <a:lnTo>
                  <a:pt x="100" y="21"/>
                </a:lnTo>
                <a:lnTo>
                  <a:pt x="100" y="11"/>
                </a:lnTo>
                <a:lnTo>
                  <a:pt x="82" y="0"/>
                </a:lnTo>
                <a:lnTo>
                  <a:pt x="64" y="11"/>
                </a:lnTo>
                <a:lnTo>
                  <a:pt x="64" y="21"/>
                </a:lnTo>
                <a:lnTo>
                  <a:pt x="76" y="12"/>
                </a:lnTo>
                <a:lnTo>
                  <a:pt x="76" y="42"/>
                </a:lnTo>
                <a:lnTo>
                  <a:pt x="87" y="42"/>
                </a:lnTo>
                <a:lnTo>
                  <a:pt x="87" y="12"/>
                </a:lnTo>
                <a:close/>
                <a:moveTo>
                  <a:pt x="45" y="56"/>
                </a:moveTo>
                <a:lnTo>
                  <a:pt x="32" y="64"/>
                </a:lnTo>
                <a:lnTo>
                  <a:pt x="47" y="64"/>
                </a:lnTo>
                <a:lnTo>
                  <a:pt x="64" y="53"/>
                </a:lnTo>
                <a:lnTo>
                  <a:pt x="47" y="40"/>
                </a:lnTo>
                <a:lnTo>
                  <a:pt x="32" y="40"/>
                </a:lnTo>
                <a:lnTo>
                  <a:pt x="45" y="49"/>
                </a:lnTo>
                <a:lnTo>
                  <a:pt x="0" y="49"/>
                </a:lnTo>
                <a:lnTo>
                  <a:pt x="0" y="56"/>
                </a:lnTo>
                <a:lnTo>
                  <a:pt x="45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B99A4BF-71C5-402A-BEC7-B473CEA45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8" y="2696021"/>
            <a:ext cx="43973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ROUTER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306D7245-BE41-4092-A148-504B77E4E44B}"/>
              </a:ext>
            </a:extLst>
          </p:cNvPr>
          <p:cNvSpPr>
            <a:spLocks/>
          </p:cNvSpPr>
          <p:nvPr/>
        </p:nvSpPr>
        <p:spPr bwMode="auto">
          <a:xfrm>
            <a:off x="7778753" y="1624459"/>
            <a:ext cx="1152525" cy="439737"/>
          </a:xfrm>
          <a:custGeom>
            <a:avLst/>
            <a:gdLst>
              <a:gd name="T0" fmla="*/ 1952 w 2262"/>
              <a:gd name="T1" fmla="*/ 236 h 867"/>
              <a:gd name="T2" fmla="*/ 1723 w 2262"/>
              <a:gd name="T3" fmla="*/ 109 h 867"/>
              <a:gd name="T4" fmla="*/ 1628 w 2262"/>
              <a:gd name="T5" fmla="*/ 121 h 867"/>
              <a:gd name="T6" fmla="*/ 1238 w 2262"/>
              <a:gd name="T7" fmla="*/ 4 h 867"/>
              <a:gd name="T8" fmla="*/ 551 w 2262"/>
              <a:gd name="T9" fmla="*/ 246 h 867"/>
              <a:gd name="T10" fmla="*/ 387 w 2262"/>
              <a:gd name="T11" fmla="*/ 325 h 867"/>
              <a:gd name="T12" fmla="*/ 349 w 2262"/>
              <a:gd name="T13" fmla="*/ 323 h 867"/>
              <a:gd name="T14" fmla="*/ 11 w 2262"/>
              <a:gd name="T15" fmla="*/ 526 h 867"/>
              <a:gd name="T16" fmla="*/ 349 w 2262"/>
              <a:gd name="T17" fmla="*/ 729 h 867"/>
              <a:gd name="T18" fmla="*/ 426 w 2262"/>
              <a:gd name="T19" fmla="*/ 724 h 867"/>
              <a:gd name="T20" fmla="*/ 571 w 2262"/>
              <a:gd name="T21" fmla="*/ 751 h 867"/>
              <a:gd name="T22" fmla="*/ 707 w 2262"/>
              <a:gd name="T23" fmla="*/ 727 h 867"/>
              <a:gd name="T24" fmla="*/ 1097 w 2262"/>
              <a:gd name="T25" fmla="*/ 860 h 867"/>
              <a:gd name="T26" fmla="*/ 1447 w 2262"/>
              <a:gd name="T27" fmla="*/ 788 h 867"/>
              <a:gd name="T28" fmla="*/ 1459 w 2262"/>
              <a:gd name="T29" fmla="*/ 787 h 867"/>
              <a:gd name="T30" fmla="*/ 1776 w 2262"/>
              <a:gd name="T31" fmla="*/ 678 h 867"/>
              <a:gd name="T32" fmla="*/ 1792 w 2262"/>
              <a:gd name="T33" fmla="*/ 679 h 867"/>
              <a:gd name="T34" fmla="*/ 2262 w 2262"/>
              <a:gd name="T35" fmla="*/ 450 h 867"/>
              <a:gd name="T36" fmla="*/ 1952 w 2262"/>
              <a:gd name="T37" fmla="*/ 236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62" h="867">
                <a:moveTo>
                  <a:pt x="1952" y="236"/>
                </a:moveTo>
                <a:cubicBezTo>
                  <a:pt x="1939" y="165"/>
                  <a:pt x="1842" y="109"/>
                  <a:pt x="1723" y="109"/>
                </a:cubicBezTo>
                <a:cubicBezTo>
                  <a:pt x="1689" y="109"/>
                  <a:pt x="1657" y="113"/>
                  <a:pt x="1628" y="121"/>
                </a:cubicBezTo>
                <a:cubicBezTo>
                  <a:pt x="1572" y="51"/>
                  <a:pt x="1456" y="0"/>
                  <a:pt x="1238" y="4"/>
                </a:cubicBezTo>
                <a:cubicBezTo>
                  <a:pt x="954" y="9"/>
                  <a:pt x="619" y="95"/>
                  <a:pt x="551" y="246"/>
                </a:cubicBezTo>
                <a:cubicBezTo>
                  <a:pt x="470" y="256"/>
                  <a:pt x="418" y="286"/>
                  <a:pt x="387" y="325"/>
                </a:cubicBezTo>
                <a:cubicBezTo>
                  <a:pt x="375" y="324"/>
                  <a:pt x="362" y="323"/>
                  <a:pt x="349" y="323"/>
                </a:cubicBezTo>
                <a:cubicBezTo>
                  <a:pt x="162" y="323"/>
                  <a:pt x="19" y="414"/>
                  <a:pt x="11" y="526"/>
                </a:cubicBezTo>
                <a:cubicBezTo>
                  <a:pt x="0" y="671"/>
                  <a:pt x="162" y="729"/>
                  <a:pt x="349" y="729"/>
                </a:cubicBezTo>
                <a:cubicBezTo>
                  <a:pt x="376" y="729"/>
                  <a:pt x="401" y="727"/>
                  <a:pt x="426" y="724"/>
                </a:cubicBezTo>
                <a:cubicBezTo>
                  <a:pt x="465" y="741"/>
                  <a:pt x="516" y="751"/>
                  <a:pt x="571" y="751"/>
                </a:cubicBezTo>
                <a:cubicBezTo>
                  <a:pt x="622" y="751"/>
                  <a:pt x="670" y="742"/>
                  <a:pt x="707" y="727"/>
                </a:cubicBezTo>
                <a:cubicBezTo>
                  <a:pt x="779" y="809"/>
                  <a:pt x="926" y="867"/>
                  <a:pt x="1097" y="860"/>
                </a:cubicBezTo>
                <a:cubicBezTo>
                  <a:pt x="1276" y="853"/>
                  <a:pt x="1384" y="827"/>
                  <a:pt x="1447" y="788"/>
                </a:cubicBezTo>
                <a:cubicBezTo>
                  <a:pt x="1451" y="788"/>
                  <a:pt x="1455" y="788"/>
                  <a:pt x="1459" y="787"/>
                </a:cubicBezTo>
                <a:cubicBezTo>
                  <a:pt x="1659" y="770"/>
                  <a:pt x="1747" y="736"/>
                  <a:pt x="1776" y="678"/>
                </a:cubicBezTo>
                <a:cubicBezTo>
                  <a:pt x="1781" y="678"/>
                  <a:pt x="1786" y="679"/>
                  <a:pt x="1792" y="679"/>
                </a:cubicBezTo>
                <a:cubicBezTo>
                  <a:pt x="2051" y="679"/>
                  <a:pt x="2262" y="628"/>
                  <a:pt x="2262" y="450"/>
                </a:cubicBezTo>
                <a:cubicBezTo>
                  <a:pt x="2262" y="351"/>
                  <a:pt x="2132" y="268"/>
                  <a:pt x="1952" y="236"/>
                </a:cubicBezTo>
              </a:path>
            </a:pathLst>
          </a:custGeom>
          <a:solidFill>
            <a:srgbClr val="AECED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CBAE5A6F-402A-4B14-9191-F6340A3BD692}"/>
              </a:ext>
            </a:extLst>
          </p:cNvPr>
          <p:cNvSpPr>
            <a:spLocks/>
          </p:cNvSpPr>
          <p:nvPr/>
        </p:nvSpPr>
        <p:spPr bwMode="auto">
          <a:xfrm>
            <a:off x="7778753" y="1624459"/>
            <a:ext cx="1152525" cy="439737"/>
          </a:xfrm>
          <a:custGeom>
            <a:avLst/>
            <a:gdLst>
              <a:gd name="T0" fmla="*/ 626 w 726"/>
              <a:gd name="T1" fmla="*/ 75 h 277"/>
              <a:gd name="T2" fmla="*/ 553 w 726"/>
              <a:gd name="T3" fmla="*/ 35 h 277"/>
              <a:gd name="T4" fmla="*/ 522 w 726"/>
              <a:gd name="T5" fmla="*/ 39 h 277"/>
              <a:gd name="T6" fmla="*/ 397 w 726"/>
              <a:gd name="T7" fmla="*/ 1 h 277"/>
              <a:gd name="T8" fmla="*/ 176 w 726"/>
              <a:gd name="T9" fmla="*/ 79 h 277"/>
              <a:gd name="T10" fmla="*/ 124 w 726"/>
              <a:gd name="T11" fmla="*/ 104 h 277"/>
              <a:gd name="T12" fmla="*/ 112 w 726"/>
              <a:gd name="T13" fmla="*/ 103 h 277"/>
              <a:gd name="T14" fmla="*/ 3 w 726"/>
              <a:gd name="T15" fmla="*/ 168 h 277"/>
              <a:gd name="T16" fmla="*/ 112 w 726"/>
              <a:gd name="T17" fmla="*/ 233 h 277"/>
              <a:gd name="T18" fmla="*/ 136 w 726"/>
              <a:gd name="T19" fmla="*/ 232 h 277"/>
              <a:gd name="T20" fmla="*/ 183 w 726"/>
              <a:gd name="T21" fmla="*/ 240 h 277"/>
              <a:gd name="T22" fmla="*/ 227 w 726"/>
              <a:gd name="T23" fmla="*/ 232 h 277"/>
              <a:gd name="T24" fmla="*/ 352 w 726"/>
              <a:gd name="T25" fmla="*/ 275 h 277"/>
              <a:gd name="T26" fmla="*/ 464 w 726"/>
              <a:gd name="T27" fmla="*/ 252 h 277"/>
              <a:gd name="T28" fmla="*/ 468 w 726"/>
              <a:gd name="T29" fmla="*/ 252 h 277"/>
              <a:gd name="T30" fmla="*/ 570 w 726"/>
              <a:gd name="T31" fmla="*/ 217 h 277"/>
              <a:gd name="T32" fmla="*/ 575 w 726"/>
              <a:gd name="T33" fmla="*/ 217 h 277"/>
              <a:gd name="T34" fmla="*/ 726 w 726"/>
              <a:gd name="T35" fmla="*/ 144 h 277"/>
              <a:gd name="T36" fmla="*/ 626 w 726"/>
              <a:gd name="T37" fmla="*/ 75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6" h="277">
                <a:moveTo>
                  <a:pt x="626" y="75"/>
                </a:moveTo>
                <a:cubicBezTo>
                  <a:pt x="622" y="53"/>
                  <a:pt x="591" y="35"/>
                  <a:pt x="553" y="35"/>
                </a:cubicBezTo>
                <a:cubicBezTo>
                  <a:pt x="542" y="35"/>
                  <a:pt x="532" y="36"/>
                  <a:pt x="522" y="39"/>
                </a:cubicBezTo>
                <a:cubicBezTo>
                  <a:pt x="504" y="16"/>
                  <a:pt x="467" y="0"/>
                  <a:pt x="397" y="1"/>
                </a:cubicBezTo>
                <a:cubicBezTo>
                  <a:pt x="306" y="3"/>
                  <a:pt x="198" y="30"/>
                  <a:pt x="176" y="79"/>
                </a:cubicBezTo>
                <a:cubicBezTo>
                  <a:pt x="150" y="82"/>
                  <a:pt x="134" y="91"/>
                  <a:pt x="124" y="104"/>
                </a:cubicBezTo>
                <a:cubicBezTo>
                  <a:pt x="120" y="103"/>
                  <a:pt x="116" y="103"/>
                  <a:pt x="112" y="103"/>
                </a:cubicBezTo>
                <a:cubicBezTo>
                  <a:pt x="52" y="103"/>
                  <a:pt x="6" y="132"/>
                  <a:pt x="3" y="168"/>
                </a:cubicBezTo>
                <a:cubicBezTo>
                  <a:pt x="0" y="215"/>
                  <a:pt x="52" y="233"/>
                  <a:pt x="112" y="233"/>
                </a:cubicBezTo>
                <a:cubicBezTo>
                  <a:pt x="120" y="233"/>
                  <a:pt x="128" y="232"/>
                  <a:pt x="136" y="232"/>
                </a:cubicBezTo>
                <a:cubicBezTo>
                  <a:pt x="149" y="237"/>
                  <a:pt x="165" y="240"/>
                  <a:pt x="183" y="240"/>
                </a:cubicBezTo>
                <a:cubicBezTo>
                  <a:pt x="199" y="240"/>
                  <a:pt x="215" y="237"/>
                  <a:pt x="227" y="232"/>
                </a:cubicBezTo>
                <a:cubicBezTo>
                  <a:pt x="250" y="259"/>
                  <a:pt x="297" y="277"/>
                  <a:pt x="352" y="275"/>
                </a:cubicBezTo>
                <a:cubicBezTo>
                  <a:pt x="409" y="273"/>
                  <a:pt x="444" y="264"/>
                  <a:pt x="464" y="252"/>
                </a:cubicBezTo>
                <a:cubicBezTo>
                  <a:pt x="465" y="252"/>
                  <a:pt x="467" y="252"/>
                  <a:pt x="468" y="252"/>
                </a:cubicBezTo>
                <a:cubicBezTo>
                  <a:pt x="532" y="246"/>
                  <a:pt x="560" y="235"/>
                  <a:pt x="570" y="217"/>
                </a:cubicBezTo>
                <a:cubicBezTo>
                  <a:pt x="571" y="217"/>
                  <a:pt x="573" y="217"/>
                  <a:pt x="575" y="217"/>
                </a:cubicBezTo>
                <a:cubicBezTo>
                  <a:pt x="658" y="217"/>
                  <a:pt x="726" y="201"/>
                  <a:pt x="726" y="144"/>
                </a:cubicBezTo>
                <a:cubicBezTo>
                  <a:pt x="726" y="112"/>
                  <a:pt x="684" y="86"/>
                  <a:pt x="626" y="75"/>
                </a:cubicBezTo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0819F1-2366-45E5-B6DE-F61E2B56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15" y="1781621"/>
            <a:ext cx="514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INTERNET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C69CD05B-5E73-457F-AB9E-0E662F2B0A1A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109" name="TextBox 76">
            <a:extLst>
              <a:ext uri="{FF2B5EF4-FFF2-40B4-BE49-F238E27FC236}">
                <a16:creationId xmlns:a16="http://schemas.microsoft.com/office/drawing/2014/main" id="{408EB016-A408-4EF7-A770-B9C7E7CB2CF5}"/>
              </a:ext>
            </a:extLst>
          </p:cNvPr>
          <p:cNvSpPr txBox="1"/>
          <p:nvPr/>
        </p:nvSpPr>
        <p:spPr>
          <a:xfrm>
            <a:off x="2551492" y="11241"/>
            <a:ext cx="7089017" cy="70788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Resolución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del 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Problema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6" grpId="0"/>
      <p:bldP spid="38" grpId="0"/>
      <p:bldP spid="39" grpId="0" animBg="1"/>
      <p:bldP spid="41" grpId="0"/>
      <p:bldP spid="42" grpId="0" animBg="1"/>
      <p:bldP spid="44" grpId="0"/>
      <p:bldP spid="45" grpId="0" animBg="1"/>
      <p:bldP spid="47" grpId="0"/>
      <p:bldP spid="49" grpId="0"/>
      <p:bldP spid="51" grpId="0" animBg="1"/>
      <p:bldP spid="52" grpId="0"/>
      <p:bldP spid="54" grpId="0"/>
      <p:bldP spid="56" grpId="0"/>
      <p:bldP spid="57" grpId="0" animBg="1"/>
      <p:bldP spid="59" grpId="0"/>
      <p:bldP spid="61" grpId="0"/>
      <p:bldP spid="62" grpId="0" animBg="1"/>
      <p:bldP spid="64" grpId="0"/>
      <p:bldP spid="65" grpId="0" animBg="1"/>
      <p:bldP spid="67" grpId="0"/>
      <p:bldP spid="68" grpId="0"/>
      <p:bldP spid="69" grpId="0" animBg="1"/>
      <p:bldP spid="71" grpId="0"/>
      <p:bldP spid="72" grpId="0" animBg="1"/>
      <p:bldP spid="74" grpId="0"/>
      <p:bldP spid="75" grpId="0" animBg="1"/>
      <p:bldP spid="77" grpId="0"/>
      <p:bldP spid="78" grpId="0" animBg="1"/>
      <p:bldP spid="80" grpId="0"/>
      <p:bldP spid="81" grpId="0"/>
      <p:bldP spid="82" grpId="0" animBg="1"/>
      <p:bldP spid="84" grpId="0"/>
      <p:bldP spid="85" grpId="0" animBg="1"/>
      <p:bldP spid="87" grpId="0"/>
      <p:bldP spid="89" grpId="0" animBg="1"/>
      <p:bldP spid="91" grpId="0" animBg="1"/>
      <p:bldP spid="93" grpId="0"/>
      <p:bldP spid="94" grpId="0" animBg="1"/>
      <p:bldP spid="96" grpId="0"/>
      <p:bldP spid="97" grpId="0" animBg="1"/>
      <p:bldP spid="103" grpId="0" animBg="1"/>
      <p:bldP spid="104" grpId="0"/>
      <p:bldP spid="105" grpId="0" animBg="1"/>
      <p:bldP spid="10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02B23C-01CC-40D2-BAF9-CE015E73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25" y="5624958"/>
            <a:ext cx="6026180" cy="332484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246797FC-CE96-4427-A21D-AC3F5265F1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22589" y="5194746"/>
            <a:ext cx="6026150" cy="430212"/>
            <a:chOff x="2" y="1"/>
            <a:chExt cx="3796" cy="271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4C14AB0-6B15-4ECC-BBD3-AC498D8AE45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" y="1"/>
              <a:ext cx="37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4C7E67-3B44-4067-BC1A-6BB2A815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33"/>
              <a:ext cx="726" cy="197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94728-1FA5-4069-A9B4-D8669E90C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EDA78F-4F31-4E6B-9372-927F6A12F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" y="81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UART0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55D61D-877E-45F2-B442-83C41C0F3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33"/>
              <a:ext cx="726" cy="197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4C27AA-8C9D-48D9-82A0-79C0BA03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CB34E-2AFB-4DF2-B954-7AF4DEB9D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81"/>
              <a:ext cx="15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SPI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636F84-A332-4CE9-B0BE-7FF4D08C3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33"/>
              <a:ext cx="726" cy="197"/>
            </a:xfrm>
            <a:prstGeom prst="rect">
              <a:avLst/>
            </a:prstGeom>
            <a:solidFill>
              <a:srgbClr val="BCD2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89590-38B6-4AC4-B097-869D3A7C5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18B870-A3CB-449D-8EF5-3B185325C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31"/>
              <a:ext cx="18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LCD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DA5C11-ED4E-4870-9487-80B6CF91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131"/>
              <a:ext cx="20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EDU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7AA0A5-6D9A-45D3-815F-D33C366F8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131"/>
              <a:ext cx="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B614C0-53EC-47F2-A09F-7DBC15F52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31"/>
              <a:ext cx="21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CIAA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DF115E-6CD9-4994-8F23-FC9B9D7F7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"/>
              <a:ext cx="726" cy="197"/>
            </a:xfrm>
            <a:prstGeom prst="rect">
              <a:avLst/>
            </a:prstGeom>
            <a:solidFill>
              <a:srgbClr val="FD9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563317-85A7-496A-A7F2-7E87623E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E41B2B-A2AF-44C3-9DB6-823997DF2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81"/>
              <a:ext cx="28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UART1</a:t>
              </a:r>
              <a:endPara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9C36EB-EC5F-4231-84C0-9E7B82E1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33"/>
              <a:ext cx="726" cy="197"/>
            </a:xfrm>
            <a:prstGeom prst="rect">
              <a:avLst/>
            </a:prstGeom>
            <a:solidFill>
              <a:srgbClr val="AEC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4DB0F3-D1E8-462C-8235-657909CC5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33"/>
              <a:ext cx="726" cy="197"/>
            </a:xfrm>
            <a:prstGeom prst="rect">
              <a:avLst/>
            </a:prstGeom>
            <a:noFill/>
            <a:ln w="63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E6A5BD-03BC-41BE-8E1E-15407124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" y="81"/>
              <a:ext cx="2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UART2</a:t>
              </a:r>
              <a:endPara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" name="AutoShape 24">
            <a:extLst>
              <a:ext uri="{FF2B5EF4-FFF2-40B4-BE49-F238E27FC236}">
                <a16:creationId xmlns:a16="http://schemas.microsoft.com/office/drawing/2014/main" id="{FBB800BD-454D-4ACB-9D2F-7025D549ACB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09890" y="1614934"/>
            <a:ext cx="60261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18E5D98-D9F3-4A2B-9100-E85822A30AD7}"/>
              </a:ext>
            </a:extLst>
          </p:cNvPr>
          <p:cNvSpPr>
            <a:spLocks noEditPoints="1"/>
          </p:cNvSpPr>
          <p:nvPr/>
        </p:nvSpPr>
        <p:spPr bwMode="auto">
          <a:xfrm>
            <a:off x="3111503" y="2688084"/>
            <a:ext cx="771525" cy="677862"/>
          </a:xfrm>
          <a:custGeom>
            <a:avLst/>
            <a:gdLst>
              <a:gd name="T0" fmla="*/ 462 w 486"/>
              <a:gd name="T1" fmla="*/ 0 h 427"/>
              <a:gd name="T2" fmla="*/ 29 w 486"/>
              <a:gd name="T3" fmla="*/ 0 h 427"/>
              <a:gd name="T4" fmla="*/ 29 w 486"/>
              <a:gd name="T5" fmla="*/ 289 h 427"/>
              <a:gd name="T6" fmla="*/ 462 w 486"/>
              <a:gd name="T7" fmla="*/ 289 h 427"/>
              <a:gd name="T8" fmla="*/ 462 w 486"/>
              <a:gd name="T9" fmla="*/ 0 h 427"/>
              <a:gd name="T10" fmla="*/ 486 w 486"/>
              <a:gd name="T11" fmla="*/ 427 h 427"/>
              <a:gd name="T12" fmla="*/ 413 w 486"/>
              <a:gd name="T13" fmla="*/ 336 h 427"/>
              <a:gd name="T14" fmla="*/ 73 w 486"/>
              <a:gd name="T15" fmla="*/ 336 h 427"/>
              <a:gd name="T16" fmla="*/ 0 w 486"/>
              <a:gd name="T17" fmla="*/ 427 h 427"/>
              <a:gd name="T18" fmla="*/ 486 w 486"/>
              <a:gd name="T19" fmla="*/ 427 h 427"/>
              <a:gd name="T20" fmla="*/ 281 w 486"/>
              <a:gd name="T21" fmla="*/ 289 h 427"/>
              <a:gd name="T22" fmla="*/ 205 w 486"/>
              <a:gd name="T23" fmla="*/ 289 h 427"/>
              <a:gd name="T24" fmla="*/ 205 w 486"/>
              <a:gd name="T25" fmla="*/ 336 h 427"/>
              <a:gd name="T26" fmla="*/ 281 w 486"/>
              <a:gd name="T27" fmla="*/ 336 h 427"/>
              <a:gd name="T28" fmla="*/ 281 w 486"/>
              <a:gd name="T29" fmla="*/ 289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6" h="427">
                <a:moveTo>
                  <a:pt x="462" y="0"/>
                </a:moveTo>
                <a:lnTo>
                  <a:pt x="29" y="0"/>
                </a:lnTo>
                <a:lnTo>
                  <a:pt x="29" y="289"/>
                </a:lnTo>
                <a:lnTo>
                  <a:pt x="462" y="289"/>
                </a:lnTo>
                <a:lnTo>
                  <a:pt x="462" y="0"/>
                </a:lnTo>
                <a:close/>
                <a:moveTo>
                  <a:pt x="486" y="427"/>
                </a:moveTo>
                <a:lnTo>
                  <a:pt x="413" y="336"/>
                </a:lnTo>
                <a:lnTo>
                  <a:pt x="73" y="336"/>
                </a:lnTo>
                <a:lnTo>
                  <a:pt x="0" y="427"/>
                </a:lnTo>
                <a:lnTo>
                  <a:pt x="486" y="427"/>
                </a:lnTo>
                <a:close/>
                <a:moveTo>
                  <a:pt x="281" y="289"/>
                </a:moveTo>
                <a:lnTo>
                  <a:pt x="205" y="289"/>
                </a:lnTo>
                <a:lnTo>
                  <a:pt x="205" y="336"/>
                </a:lnTo>
                <a:lnTo>
                  <a:pt x="281" y="336"/>
                </a:lnTo>
                <a:lnTo>
                  <a:pt x="281" y="289"/>
                </a:lnTo>
                <a:close/>
              </a:path>
            </a:pathLst>
          </a:cu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8FF271-A426-441A-9B68-938C0E6D4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40" y="2688084"/>
            <a:ext cx="687388" cy="4587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F630190-543D-4AB1-96FC-7BDA6951287D}"/>
              </a:ext>
            </a:extLst>
          </p:cNvPr>
          <p:cNvSpPr>
            <a:spLocks/>
          </p:cNvSpPr>
          <p:nvPr/>
        </p:nvSpPr>
        <p:spPr bwMode="auto">
          <a:xfrm>
            <a:off x="3111503" y="3221484"/>
            <a:ext cx="771525" cy="144462"/>
          </a:xfrm>
          <a:custGeom>
            <a:avLst/>
            <a:gdLst>
              <a:gd name="T0" fmla="*/ 486 w 486"/>
              <a:gd name="T1" fmla="*/ 91 h 91"/>
              <a:gd name="T2" fmla="*/ 413 w 486"/>
              <a:gd name="T3" fmla="*/ 0 h 91"/>
              <a:gd name="T4" fmla="*/ 73 w 486"/>
              <a:gd name="T5" fmla="*/ 0 h 91"/>
              <a:gd name="T6" fmla="*/ 0 w 486"/>
              <a:gd name="T7" fmla="*/ 91 h 91"/>
              <a:gd name="T8" fmla="*/ 486 w 486"/>
              <a:gd name="T9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" h="91">
                <a:moveTo>
                  <a:pt x="486" y="91"/>
                </a:moveTo>
                <a:lnTo>
                  <a:pt x="413" y="0"/>
                </a:lnTo>
                <a:lnTo>
                  <a:pt x="73" y="0"/>
                </a:lnTo>
                <a:lnTo>
                  <a:pt x="0" y="91"/>
                </a:lnTo>
                <a:lnTo>
                  <a:pt x="486" y="91"/>
                </a:lnTo>
                <a:close/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D7F215-F1CD-4DA4-8AE0-607D20267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40" y="3146871"/>
            <a:ext cx="120650" cy="74612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04489E-2C92-44D1-9067-5668DA55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90" y="2732534"/>
            <a:ext cx="600075" cy="371475"/>
          </a:xfrm>
          <a:prstGeom prst="rect">
            <a:avLst/>
          </a:pr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09E83E-5D01-4231-AC49-F0D692E20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90" y="2732534"/>
            <a:ext cx="600075" cy="3714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E134A89-B847-461E-A0BB-102B7BF04FBD}"/>
              </a:ext>
            </a:extLst>
          </p:cNvPr>
          <p:cNvSpPr>
            <a:spLocks noEditPoints="1"/>
          </p:cNvSpPr>
          <p:nvPr/>
        </p:nvSpPr>
        <p:spPr bwMode="auto">
          <a:xfrm>
            <a:off x="3216278" y="3242121"/>
            <a:ext cx="549275" cy="93662"/>
          </a:xfrm>
          <a:custGeom>
            <a:avLst/>
            <a:gdLst>
              <a:gd name="T0" fmla="*/ 310 w 346"/>
              <a:gd name="T1" fmla="*/ 24 h 59"/>
              <a:gd name="T2" fmla="*/ 346 w 346"/>
              <a:gd name="T3" fmla="*/ 38 h 59"/>
              <a:gd name="T4" fmla="*/ 308 w 346"/>
              <a:gd name="T5" fmla="*/ 0 h 59"/>
              <a:gd name="T6" fmla="*/ 302 w 346"/>
              <a:gd name="T7" fmla="*/ 15 h 59"/>
              <a:gd name="T8" fmla="*/ 308 w 346"/>
              <a:gd name="T9" fmla="*/ 0 h 59"/>
              <a:gd name="T10" fmla="*/ 277 w 346"/>
              <a:gd name="T11" fmla="*/ 24 h 59"/>
              <a:gd name="T12" fmla="*/ 310 w 346"/>
              <a:gd name="T13" fmla="*/ 38 h 59"/>
              <a:gd name="T14" fmla="*/ 279 w 346"/>
              <a:gd name="T15" fmla="*/ 0 h 59"/>
              <a:gd name="T16" fmla="*/ 271 w 346"/>
              <a:gd name="T17" fmla="*/ 15 h 59"/>
              <a:gd name="T18" fmla="*/ 279 w 346"/>
              <a:gd name="T19" fmla="*/ 0 h 59"/>
              <a:gd name="T20" fmla="*/ 244 w 346"/>
              <a:gd name="T21" fmla="*/ 24 h 59"/>
              <a:gd name="T22" fmla="*/ 274 w 346"/>
              <a:gd name="T23" fmla="*/ 38 h 59"/>
              <a:gd name="T24" fmla="*/ 250 w 346"/>
              <a:gd name="T25" fmla="*/ 0 h 59"/>
              <a:gd name="T26" fmla="*/ 239 w 346"/>
              <a:gd name="T27" fmla="*/ 15 h 59"/>
              <a:gd name="T28" fmla="*/ 250 w 346"/>
              <a:gd name="T29" fmla="*/ 0 h 59"/>
              <a:gd name="T30" fmla="*/ 211 w 346"/>
              <a:gd name="T31" fmla="*/ 24 h 59"/>
              <a:gd name="T32" fmla="*/ 238 w 346"/>
              <a:gd name="T33" fmla="*/ 38 h 59"/>
              <a:gd name="T34" fmla="*/ 222 w 346"/>
              <a:gd name="T35" fmla="*/ 1 h 59"/>
              <a:gd name="T36" fmla="*/ 208 w 346"/>
              <a:gd name="T37" fmla="*/ 15 h 59"/>
              <a:gd name="T38" fmla="*/ 222 w 346"/>
              <a:gd name="T39" fmla="*/ 1 h 59"/>
              <a:gd name="T40" fmla="*/ 178 w 346"/>
              <a:gd name="T41" fmla="*/ 24 h 59"/>
              <a:gd name="T42" fmla="*/ 203 w 346"/>
              <a:gd name="T43" fmla="*/ 38 h 59"/>
              <a:gd name="T44" fmla="*/ 194 w 346"/>
              <a:gd name="T45" fmla="*/ 2 h 59"/>
              <a:gd name="T46" fmla="*/ 177 w 346"/>
              <a:gd name="T47" fmla="*/ 16 h 59"/>
              <a:gd name="T48" fmla="*/ 194 w 346"/>
              <a:gd name="T49" fmla="*/ 2 h 59"/>
              <a:gd name="T50" fmla="*/ 146 w 346"/>
              <a:gd name="T51" fmla="*/ 2 h 59"/>
              <a:gd name="T52" fmla="*/ 166 w 346"/>
              <a:gd name="T53" fmla="*/ 16 h 59"/>
              <a:gd name="T54" fmla="*/ 166 w 346"/>
              <a:gd name="T55" fmla="*/ 24 h 59"/>
              <a:gd name="T56" fmla="*/ 143 w 346"/>
              <a:gd name="T57" fmla="*/ 38 h 59"/>
              <a:gd name="T58" fmla="*/ 166 w 346"/>
              <a:gd name="T59" fmla="*/ 24 h 59"/>
              <a:gd name="T60" fmla="*/ 117 w 346"/>
              <a:gd name="T61" fmla="*/ 2 h 59"/>
              <a:gd name="T62" fmla="*/ 134 w 346"/>
              <a:gd name="T63" fmla="*/ 16 h 59"/>
              <a:gd name="T64" fmla="*/ 133 w 346"/>
              <a:gd name="T65" fmla="*/ 24 h 59"/>
              <a:gd name="T66" fmla="*/ 108 w 346"/>
              <a:gd name="T67" fmla="*/ 38 h 59"/>
              <a:gd name="T68" fmla="*/ 133 w 346"/>
              <a:gd name="T69" fmla="*/ 24 h 59"/>
              <a:gd name="T70" fmla="*/ 99 w 346"/>
              <a:gd name="T71" fmla="*/ 46 h 59"/>
              <a:gd name="T72" fmla="*/ 258 w 346"/>
              <a:gd name="T73" fmla="*/ 59 h 59"/>
              <a:gd name="T74" fmla="*/ 107 w 346"/>
              <a:gd name="T75" fmla="*/ 2 h 59"/>
              <a:gd name="T76" fmla="*/ 82 w 346"/>
              <a:gd name="T77" fmla="*/ 16 h 59"/>
              <a:gd name="T78" fmla="*/ 107 w 346"/>
              <a:gd name="T79" fmla="*/ 2 h 59"/>
              <a:gd name="T80" fmla="*/ 78 w 346"/>
              <a:gd name="T81" fmla="*/ 24 h 59"/>
              <a:gd name="T82" fmla="*/ 95 w 346"/>
              <a:gd name="T83" fmla="*/ 38 h 59"/>
              <a:gd name="T84" fmla="*/ 78 w 346"/>
              <a:gd name="T85" fmla="*/ 2 h 59"/>
              <a:gd name="T86" fmla="*/ 50 w 346"/>
              <a:gd name="T87" fmla="*/ 16 h 59"/>
              <a:gd name="T88" fmla="*/ 78 w 346"/>
              <a:gd name="T89" fmla="*/ 2 h 59"/>
              <a:gd name="T90" fmla="*/ 45 w 346"/>
              <a:gd name="T91" fmla="*/ 24 h 59"/>
              <a:gd name="T92" fmla="*/ 59 w 346"/>
              <a:gd name="T93" fmla="*/ 38 h 59"/>
              <a:gd name="T94" fmla="*/ 49 w 346"/>
              <a:gd name="T95" fmla="*/ 2 h 59"/>
              <a:gd name="T96" fmla="*/ 19 w 346"/>
              <a:gd name="T97" fmla="*/ 16 h 59"/>
              <a:gd name="T98" fmla="*/ 49 w 346"/>
              <a:gd name="T99" fmla="*/ 2 h 59"/>
              <a:gd name="T100" fmla="*/ 12 w 346"/>
              <a:gd name="T101" fmla="*/ 24 h 59"/>
              <a:gd name="T102" fmla="*/ 24 w 346"/>
              <a:gd name="T103" fmla="*/ 3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6" h="59">
                <a:moveTo>
                  <a:pt x="332" y="24"/>
                </a:moveTo>
                <a:lnTo>
                  <a:pt x="310" y="24"/>
                </a:lnTo>
                <a:lnTo>
                  <a:pt x="322" y="38"/>
                </a:lnTo>
                <a:lnTo>
                  <a:pt x="346" y="38"/>
                </a:lnTo>
                <a:lnTo>
                  <a:pt x="332" y="24"/>
                </a:lnTo>
                <a:close/>
                <a:moveTo>
                  <a:pt x="308" y="0"/>
                </a:moveTo>
                <a:lnTo>
                  <a:pt x="289" y="0"/>
                </a:lnTo>
                <a:lnTo>
                  <a:pt x="302" y="15"/>
                </a:lnTo>
                <a:lnTo>
                  <a:pt x="322" y="15"/>
                </a:lnTo>
                <a:lnTo>
                  <a:pt x="308" y="0"/>
                </a:lnTo>
                <a:close/>
                <a:moveTo>
                  <a:pt x="299" y="24"/>
                </a:moveTo>
                <a:lnTo>
                  <a:pt x="277" y="24"/>
                </a:lnTo>
                <a:lnTo>
                  <a:pt x="287" y="38"/>
                </a:lnTo>
                <a:lnTo>
                  <a:pt x="310" y="38"/>
                </a:lnTo>
                <a:lnTo>
                  <a:pt x="299" y="24"/>
                </a:lnTo>
                <a:close/>
                <a:moveTo>
                  <a:pt x="279" y="0"/>
                </a:moveTo>
                <a:lnTo>
                  <a:pt x="260" y="0"/>
                </a:lnTo>
                <a:lnTo>
                  <a:pt x="271" y="15"/>
                </a:lnTo>
                <a:lnTo>
                  <a:pt x="291" y="15"/>
                </a:lnTo>
                <a:lnTo>
                  <a:pt x="279" y="0"/>
                </a:lnTo>
                <a:close/>
                <a:moveTo>
                  <a:pt x="265" y="24"/>
                </a:moveTo>
                <a:lnTo>
                  <a:pt x="244" y="24"/>
                </a:lnTo>
                <a:lnTo>
                  <a:pt x="251" y="38"/>
                </a:lnTo>
                <a:lnTo>
                  <a:pt x="274" y="38"/>
                </a:lnTo>
                <a:lnTo>
                  <a:pt x="265" y="24"/>
                </a:lnTo>
                <a:close/>
                <a:moveTo>
                  <a:pt x="250" y="0"/>
                </a:moveTo>
                <a:lnTo>
                  <a:pt x="232" y="0"/>
                </a:lnTo>
                <a:lnTo>
                  <a:pt x="239" y="15"/>
                </a:lnTo>
                <a:lnTo>
                  <a:pt x="260" y="15"/>
                </a:lnTo>
                <a:lnTo>
                  <a:pt x="250" y="0"/>
                </a:lnTo>
                <a:close/>
                <a:moveTo>
                  <a:pt x="232" y="24"/>
                </a:moveTo>
                <a:lnTo>
                  <a:pt x="211" y="24"/>
                </a:lnTo>
                <a:lnTo>
                  <a:pt x="215" y="38"/>
                </a:lnTo>
                <a:lnTo>
                  <a:pt x="238" y="38"/>
                </a:lnTo>
                <a:lnTo>
                  <a:pt x="232" y="24"/>
                </a:lnTo>
                <a:close/>
                <a:moveTo>
                  <a:pt x="222" y="1"/>
                </a:moveTo>
                <a:lnTo>
                  <a:pt x="204" y="1"/>
                </a:lnTo>
                <a:lnTo>
                  <a:pt x="208" y="15"/>
                </a:lnTo>
                <a:lnTo>
                  <a:pt x="228" y="15"/>
                </a:lnTo>
                <a:lnTo>
                  <a:pt x="222" y="1"/>
                </a:lnTo>
                <a:close/>
                <a:moveTo>
                  <a:pt x="199" y="24"/>
                </a:moveTo>
                <a:lnTo>
                  <a:pt x="178" y="24"/>
                </a:lnTo>
                <a:lnTo>
                  <a:pt x="179" y="38"/>
                </a:lnTo>
                <a:lnTo>
                  <a:pt x="203" y="38"/>
                </a:lnTo>
                <a:lnTo>
                  <a:pt x="199" y="24"/>
                </a:lnTo>
                <a:close/>
                <a:moveTo>
                  <a:pt x="194" y="2"/>
                </a:moveTo>
                <a:lnTo>
                  <a:pt x="175" y="2"/>
                </a:lnTo>
                <a:lnTo>
                  <a:pt x="177" y="16"/>
                </a:lnTo>
                <a:lnTo>
                  <a:pt x="197" y="16"/>
                </a:lnTo>
                <a:lnTo>
                  <a:pt x="194" y="2"/>
                </a:lnTo>
                <a:close/>
                <a:moveTo>
                  <a:pt x="165" y="2"/>
                </a:moveTo>
                <a:lnTo>
                  <a:pt x="146" y="2"/>
                </a:lnTo>
                <a:lnTo>
                  <a:pt x="145" y="16"/>
                </a:lnTo>
                <a:lnTo>
                  <a:pt x="166" y="16"/>
                </a:lnTo>
                <a:lnTo>
                  <a:pt x="165" y="2"/>
                </a:lnTo>
                <a:close/>
                <a:moveTo>
                  <a:pt x="166" y="24"/>
                </a:moveTo>
                <a:lnTo>
                  <a:pt x="144" y="24"/>
                </a:lnTo>
                <a:lnTo>
                  <a:pt x="143" y="38"/>
                </a:lnTo>
                <a:lnTo>
                  <a:pt x="167" y="38"/>
                </a:lnTo>
                <a:lnTo>
                  <a:pt x="166" y="24"/>
                </a:lnTo>
                <a:close/>
                <a:moveTo>
                  <a:pt x="136" y="2"/>
                </a:moveTo>
                <a:lnTo>
                  <a:pt x="117" y="2"/>
                </a:lnTo>
                <a:lnTo>
                  <a:pt x="113" y="16"/>
                </a:lnTo>
                <a:lnTo>
                  <a:pt x="134" y="16"/>
                </a:lnTo>
                <a:lnTo>
                  <a:pt x="136" y="2"/>
                </a:lnTo>
                <a:close/>
                <a:moveTo>
                  <a:pt x="133" y="24"/>
                </a:moveTo>
                <a:lnTo>
                  <a:pt x="111" y="24"/>
                </a:lnTo>
                <a:lnTo>
                  <a:pt x="108" y="38"/>
                </a:lnTo>
                <a:lnTo>
                  <a:pt x="131" y="38"/>
                </a:lnTo>
                <a:lnTo>
                  <a:pt x="133" y="24"/>
                </a:lnTo>
                <a:close/>
                <a:moveTo>
                  <a:pt x="251" y="46"/>
                </a:moveTo>
                <a:lnTo>
                  <a:pt x="99" y="46"/>
                </a:lnTo>
                <a:lnTo>
                  <a:pt x="95" y="59"/>
                </a:lnTo>
                <a:lnTo>
                  <a:pt x="258" y="59"/>
                </a:lnTo>
                <a:lnTo>
                  <a:pt x="251" y="46"/>
                </a:lnTo>
                <a:close/>
                <a:moveTo>
                  <a:pt x="107" y="2"/>
                </a:moveTo>
                <a:lnTo>
                  <a:pt x="88" y="2"/>
                </a:lnTo>
                <a:lnTo>
                  <a:pt x="82" y="16"/>
                </a:lnTo>
                <a:lnTo>
                  <a:pt x="102" y="16"/>
                </a:lnTo>
                <a:lnTo>
                  <a:pt x="107" y="2"/>
                </a:lnTo>
                <a:close/>
                <a:moveTo>
                  <a:pt x="99" y="24"/>
                </a:moveTo>
                <a:lnTo>
                  <a:pt x="78" y="24"/>
                </a:lnTo>
                <a:lnTo>
                  <a:pt x="72" y="38"/>
                </a:lnTo>
                <a:lnTo>
                  <a:pt x="95" y="38"/>
                </a:lnTo>
                <a:lnTo>
                  <a:pt x="99" y="24"/>
                </a:lnTo>
                <a:close/>
                <a:moveTo>
                  <a:pt x="78" y="2"/>
                </a:moveTo>
                <a:lnTo>
                  <a:pt x="59" y="2"/>
                </a:lnTo>
                <a:lnTo>
                  <a:pt x="50" y="16"/>
                </a:lnTo>
                <a:lnTo>
                  <a:pt x="71" y="16"/>
                </a:lnTo>
                <a:lnTo>
                  <a:pt x="78" y="2"/>
                </a:lnTo>
                <a:close/>
                <a:moveTo>
                  <a:pt x="66" y="24"/>
                </a:moveTo>
                <a:lnTo>
                  <a:pt x="45" y="24"/>
                </a:lnTo>
                <a:lnTo>
                  <a:pt x="36" y="38"/>
                </a:lnTo>
                <a:lnTo>
                  <a:pt x="59" y="38"/>
                </a:lnTo>
                <a:lnTo>
                  <a:pt x="66" y="24"/>
                </a:lnTo>
                <a:close/>
                <a:moveTo>
                  <a:pt x="49" y="2"/>
                </a:moveTo>
                <a:lnTo>
                  <a:pt x="30" y="2"/>
                </a:lnTo>
                <a:lnTo>
                  <a:pt x="19" y="16"/>
                </a:lnTo>
                <a:lnTo>
                  <a:pt x="39" y="16"/>
                </a:lnTo>
                <a:lnTo>
                  <a:pt x="49" y="2"/>
                </a:lnTo>
                <a:close/>
                <a:moveTo>
                  <a:pt x="33" y="24"/>
                </a:moveTo>
                <a:lnTo>
                  <a:pt x="12" y="24"/>
                </a:lnTo>
                <a:lnTo>
                  <a:pt x="0" y="38"/>
                </a:lnTo>
                <a:lnTo>
                  <a:pt x="24" y="38"/>
                </a:ln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47DEE3-3507-40A4-9451-021543190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548634"/>
            <a:ext cx="601027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027198-CD7E-4229-82C8-B083AFFA5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5486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1A10DC-99D8-4689-B933-A4D805BBD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8" y="4621659"/>
            <a:ext cx="3190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EDU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68E31D-0628-494F-BF70-3898C621A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8" y="4621659"/>
            <a:ext cx="1143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4CD0AE-AB98-4556-9712-D0D723302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15" y="4621659"/>
            <a:ext cx="101123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CIAA SOFTWARE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68EDFB-9478-4FF9-90BD-4376903B4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888234"/>
            <a:ext cx="6010275" cy="306387"/>
          </a:xfrm>
          <a:prstGeom prst="rect">
            <a:avLst/>
          </a:prstGeom>
          <a:solidFill>
            <a:srgbClr val="D8CB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FDB2D8-A995-47EA-A0C6-905FD438E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8882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A437A5-DA37-4A98-806C-E441E1FC6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3" y="3961259"/>
            <a:ext cx="135413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GATEWAY HARDWARE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6F03A0-D484-4D7A-B625-E126790D0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218434"/>
            <a:ext cx="6010275" cy="306387"/>
          </a:xfrm>
          <a:prstGeom prst="rect">
            <a:avLst/>
          </a:prstGeom>
          <a:solidFill>
            <a:srgbClr val="FEB9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B3CBF3-3824-46C4-A0AC-FBA9ED87B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2184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AD8098-B787-419A-A4E9-3D9FAF2C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140" y="4291459"/>
            <a:ext cx="11668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GATEWAY DRIVERS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7DC588-DD31-4AC9-A4EB-B90B5FBCE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878834"/>
            <a:ext cx="6010275" cy="306387"/>
          </a:xfrm>
          <a:prstGeom prst="rect">
            <a:avLst/>
          </a:prstGeom>
          <a:solidFill>
            <a:srgbClr val="9E97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7D3865-4104-48E1-AE3F-8E3434F83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4878834"/>
            <a:ext cx="601027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285F80-2576-494A-8A1C-83474543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640" y="4951859"/>
            <a:ext cx="3175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EDU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20403-85C1-45D0-B45E-4FF1838CC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3" y="4951859"/>
            <a:ext cx="114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01A500-CAFF-4F11-8079-2FC052A3B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340" y="4951859"/>
            <a:ext cx="1019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CIAA FIRMWARE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BC68731-9ECB-41C5-8812-4BE1ED6BC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224659"/>
            <a:ext cx="115252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7284DA-14F1-4F81-A522-5F421B303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E23642-34B1-4BA8-AF9F-C665A9F48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190" y="3300859"/>
            <a:ext cx="2778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ESP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1212CE-B33C-4A6F-9F76-591AD99E0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278" y="3300859"/>
            <a:ext cx="1127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2A3BF2-8FFB-42A0-972A-22975655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965" y="3300859"/>
            <a:ext cx="3333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WIFI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DE7B3C-50FB-4855-88FB-0D2357F8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265" y="3300859"/>
            <a:ext cx="1143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68B19E-E5F5-4645-A883-1D5B318B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3" y="3300859"/>
            <a:ext cx="611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2D85E5-3946-4235-BB15-85FCF8701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224659"/>
            <a:ext cx="1152525" cy="306387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964DC9-05EB-4C01-8CF8-8B421F51E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6B9674-2890-4EB3-BFF4-8B0E0BA5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5" y="3300859"/>
            <a:ext cx="22066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SD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DA9CE22-5E06-4519-97BE-F76A44807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3" y="3300859"/>
            <a:ext cx="1127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96C967-C99C-4467-BF85-9D774CA8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540" y="3300859"/>
            <a:ext cx="611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43FC6B-3B40-46C8-91E4-6F398A9FF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224659"/>
            <a:ext cx="1152525" cy="306387"/>
          </a:xfrm>
          <a:prstGeom prst="rect">
            <a:avLst/>
          </a:prstGeom>
          <a:solidFill>
            <a:srgbClr val="BCD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5BBE6D-2DEB-43FE-9F24-8CB9830BB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8BDF36-5808-4E2D-B991-82EE4E788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1015" y="3300859"/>
            <a:ext cx="8651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LCD MÓDULO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F1F7F12-26D9-445B-AC64-116559090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224659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830A6A-5179-4355-A5C8-C1544C749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224659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87F6FEF-904B-4A36-A192-43D3CF87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8" y="3219896"/>
            <a:ext cx="384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WSN 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1D8FCF-CE49-4CB5-A961-6A75330C0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90" y="3377059"/>
            <a:ext cx="94615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COORDINADOR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4E9EE2-6D3D-4042-B47D-EB751861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558034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8F8033-82A3-42E7-8327-CD30ED8B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52A684-E08E-4718-A99C-DDB14B65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703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2E84DE-86D4-4BAF-93BE-6ED7ED5FC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558034"/>
            <a:ext cx="1152525" cy="306387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DBE795B-A408-488C-9452-7D1F6840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19FD1A8-C183-4CCF-B723-ABF07BAD8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140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EBF2C5-891C-452E-84A0-97124BEE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558034"/>
            <a:ext cx="1152525" cy="306387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F5C6CF7-1B83-450F-A7D6-E90FFEA98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40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5136ED-106C-461E-9FDC-D0FDCF430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3" y="3631059"/>
            <a:ext cx="2444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SPI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1E65775-4D8F-451C-89A4-37340C508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558034"/>
            <a:ext cx="1152525" cy="306387"/>
          </a:xfrm>
          <a:prstGeom prst="rect">
            <a:avLst/>
          </a:prstGeom>
          <a:solidFill>
            <a:srgbClr val="BCD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D938E5-A1F2-4CB2-9D7A-9E5CB6991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8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5905E91-54FA-4472-8688-4B542EEC4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5" y="3553271"/>
            <a:ext cx="2936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LCD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F52892-83A9-40BB-857C-6B0D06DFB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8" y="3708846"/>
            <a:ext cx="7096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FIRMWARE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0FAADF3-2382-4657-BF57-104FB8440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558034"/>
            <a:ext cx="1152525" cy="306387"/>
          </a:xfrm>
          <a:prstGeom prst="rect">
            <a:avLst/>
          </a:prstGeom>
          <a:solidFill>
            <a:srgbClr val="AC42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DAD9877-7BDE-4746-BD8F-D07E9BFFD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3" y="3558034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B48581-D495-405C-8905-58E6D81C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90" y="3631059"/>
            <a:ext cx="382588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UART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FBC8C0-DFC5-47EF-9712-ADF100051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891284"/>
            <a:ext cx="1152525" cy="307975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7F72D6-2898-476F-931E-C5ECC5140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891284"/>
            <a:ext cx="1152525" cy="3079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74EAC13-46EE-433B-B865-FC874E03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40" y="2965896"/>
            <a:ext cx="33496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WIFI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3DC55F3A-027D-4D2B-AC9F-EC84BFA56751}"/>
              </a:ext>
            </a:extLst>
          </p:cNvPr>
          <p:cNvSpPr>
            <a:spLocks noEditPoints="1"/>
          </p:cNvSpPr>
          <p:nvPr/>
        </p:nvSpPr>
        <p:spPr bwMode="auto">
          <a:xfrm>
            <a:off x="6754815" y="2351534"/>
            <a:ext cx="769938" cy="768350"/>
          </a:xfrm>
          <a:custGeom>
            <a:avLst/>
            <a:gdLst>
              <a:gd name="T0" fmla="*/ 243 w 485"/>
              <a:gd name="T1" fmla="*/ 484 h 484"/>
              <a:gd name="T2" fmla="*/ 243 w 485"/>
              <a:gd name="T3" fmla="*/ 242 h 484"/>
              <a:gd name="T4" fmla="*/ 413 w 485"/>
              <a:gd name="T5" fmla="*/ 72 h 484"/>
              <a:gd name="T6" fmla="*/ 243 w 485"/>
              <a:gd name="T7" fmla="*/ 242 h 484"/>
              <a:gd name="T8" fmla="*/ 0 w 485"/>
              <a:gd name="T9" fmla="*/ 242 h 484"/>
              <a:gd name="T10" fmla="*/ 243 w 485"/>
              <a:gd name="T11" fmla="*/ 242 h 484"/>
              <a:gd name="T12" fmla="*/ 243 w 485"/>
              <a:gd name="T13" fmla="*/ 319 h 484"/>
              <a:gd name="T14" fmla="*/ 243 w 485"/>
              <a:gd name="T15" fmla="*/ 242 h 484"/>
              <a:gd name="T16" fmla="*/ 296 w 485"/>
              <a:gd name="T17" fmla="*/ 189 h 484"/>
              <a:gd name="T18" fmla="*/ 243 w 485"/>
              <a:gd name="T19" fmla="*/ 242 h 484"/>
              <a:gd name="T20" fmla="*/ 165 w 485"/>
              <a:gd name="T21" fmla="*/ 242 h 484"/>
              <a:gd name="T22" fmla="*/ 243 w 485"/>
              <a:gd name="T23" fmla="*/ 242 h 484"/>
              <a:gd name="T24" fmla="*/ 296 w 485"/>
              <a:gd name="T25" fmla="*/ 295 h 484"/>
              <a:gd name="T26" fmla="*/ 243 w 485"/>
              <a:gd name="T27" fmla="*/ 242 h 484"/>
              <a:gd name="T28" fmla="*/ 243 w 485"/>
              <a:gd name="T29" fmla="*/ 164 h 484"/>
              <a:gd name="T30" fmla="*/ 243 w 485"/>
              <a:gd name="T31" fmla="*/ 242 h 484"/>
              <a:gd name="T32" fmla="*/ 189 w 485"/>
              <a:gd name="T33" fmla="*/ 295 h 484"/>
              <a:gd name="T34" fmla="*/ 243 w 485"/>
              <a:gd name="T35" fmla="*/ 242 h 484"/>
              <a:gd name="T36" fmla="*/ 320 w 485"/>
              <a:gd name="T37" fmla="*/ 242 h 484"/>
              <a:gd name="T38" fmla="*/ 243 w 485"/>
              <a:gd name="T39" fmla="*/ 242 h 484"/>
              <a:gd name="T40" fmla="*/ 189 w 485"/>
              <a:gd name="T41" fmla="*/ 189 h 484"/>
              <a:gd name="T42" fmla="*/ 243 w 485"/>
              <a:gd name="T43" fmla="*/ 242 h 484"/>
              <a:gd name="T44" fmla="*/ 243 w 485"/>
              <a:gd name="T45" fmla="*/ 319 h 484"/>
              <a:gd name="T46" fmla="*/ 243 w 485"/>
              <a:gd name="T47" fmla="*/ 242 h 484"/>
              <a:gd name="T48" fmla="*/ 296 w 485"/>
              <a:gd name="T49" fmla="*/ 189 h 484"/>
              <a:gd name="T50" fmla="*/ 243 w 485"/>
              <a:gd name="T51" fmla="*/ 242 h 484"/>
              <a:gd name="T52" fmla="*/ 165 w 485"/>
              <a:gd name="T53" fmla="*/ 242 h 484"/>
              <a:gd name="T54" fmla="*/ 243 w 485"/>
              <a:gd name="T55" fmla="*/ 242 h 484"/>
              <a:gd name="T56" fmla="*/ 296 w 485"/>
              <a:gd name="T57" fmla="*/ 295 h 484"/>
              <a:gd name="T58" fmla="*/ 243 w 485"/>
              <a:gd name="T59" fmla="*/ 242 h 484"/>
              <a:gd name="T60" fmla="*/ 243 w 485"/>
              <a:gd name="T61" fmla="*/ 164 h 484"/>
              <a:gd name="T62" fmla="*/ 243 w 485"/>
              <a:gd name="T63" fmla="*/ 242 h 484"/>
              <a:gd name="T64" fmla="*/ 189 w 485"/>
              <a:gd name="T65" fmla="*/ 295 h 484"/>
              <a:gd name="T66" fmla="*/ 243 w 485"/>
              <a:gd name="T67" fmla="*/ 242 h 484"/>
              <a:gd name="T68" fmla="*/ 320 w 485"/>
              <a:gd name="T69" fmla="*/ 242 h 484"/>
              <a:gd name="T70" fmla="*/ 243 w 485"/>
              <a:gd name="T71" fmla="*/ 242 h 484"/>
              <a:gd name="T72" fmla="*/ 189 w 485"/>
              <a:gd name="T73" fmla="*/ 189 h 484"/>
              <a:gd name="T74" fmla="*/ 243 w 485"/>
              <a:gd name="T75" fmla="*/ 242 h 484"/>
              <a:gd name="T76" fmla="*/ 243 w 485"/>
              <a:gd name="T77" fmla="*/ 319 h 484"/>
              <a:gd name="T78" fmla="*/ 243 w 485"/>
              <a:gd name="T79" fmla="*/ 242 h 484"/>
              <a:gd name="T80" fmla="*/ 296 w 485"/>
              <a:gd name="T81" fmla="*/ 189 h 484"/>
              <a:gd name="T82" fmla="*/ 243 w 485"/>
              <a:gd name="T83" fmla="*/ 242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5" h="484">
                <a:moveTo>
                  <a:pt x="73" y="411"/>
                </a:moveTo>
                <a:lnTo>
                  <a:pt x="243" y="242"/>
                </a:lnTo>
                <a:moveTo>
                  <a:pt x="243" y="484"/>
                </a:moveTo>
                <a:lnTo>
                  <a:pt x="243" y="242"/>
                </a:lnTo>
                <a:moveTo>
                  <a:pt x="413" y="411"/>
                </a:moveTo>
                <a:lnTo>
                  <a:pt x="243" y="242"/>
                </a:lnTo>
                <a:moveTo>
                  <a:pt x="485" y="242"/>
                </a:moveTo>
                <a:lnTo>
                  <a:pt x="243" y="242"/>
                </a:lnTo>
                <a:moveTo>
                  <a:pt x="413" y="72"/>
                </a:moveTo>
                <a:lnTo>
                  <a:pt x="243" y="242"/>
                </a:lnTo>
                <a:moveTo>
                  <a:pt x="243" y="0"/>
                </a:moveTo>
                <a:lnTo>
                  <a:pt x="243" y="242"/>
                </a:lnTo>
                <a:moveTo>
                  <a:pt x="73" y="72"/>
                </a:moveTo>
                <a:lnTo>
                  <a:pt x="243" y="242"/>
                </a:lnTo>
                <a:moveTo>
                  <a:pt x="0" y="242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  <a:moveTo>
                  <a:pt x="165" y="242"/>
                </a:moveTo>
                <a:lnTo>
                  <a:pt x="243" y="242"/>
                </a:lnTo>
                <a:moveTo>
                  <a:pt x="189" y="295"/>
                </a:moveTo>
                <a:lnTo>
                  <a:pt x="243" y="242"/>
                </a:lnTo>
                <a:moveTo>
                  <a:pt x="243" y="319"/>
                </a:moveTo>
                <a:lnTo>
                  <a:pt x="243" y="242"/>
                </a:lnTo>
                <a:moveTo>
                  <a:pt x="296" y="295"/>
                </a:moveTo>
                <a:lnTo>
                  <a:pt x="243" y="242"/>
                </a:lnTo>
                <a:moveTo>
                  <a:pt x="320" y="242"/>
                </a:moveTo>
                <a:lnTo>
                  <a:pt x="243" y="242"/>
                </a:lnTo>
                <a:moveTo>
                  <a:pt x="296" y="189"/>
                </a:moveTo>
                <a:lnTo>
                  <a:pt x="243" y="242"/>
                </a:lnTo>
                <a:moveTo>
                  <a:pt x="243" y="164"/>
                </a:moveTo>
                <a:lnTo>
                  <a:pt x="243" y="242"/>
                </a:lnTo>
                <a:moveTo>
                  <a:pt x="189" y="189"/>
                </a:moveTo>
                <a:lnTo>
                  <a:pt x="243" y="242"/>
                </a:lnTo>
              </a:path>
            </a:pathLst>
          </a:custGeom>
          <a:noFill/>
          <a:ln w="6350" cap="rnd">
            <a:solidFill>
              <a:srgbClr val="73AE4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13CB81EC-A3E3-429F-955E-AB2EB005E70E}"/>
              </a:ext>
            </a:extLst>
          </p:cNvPr>
          <p:cNvSpPr>
            <a:spLocks noEditPoints="1"/>
          </p:cNvSpPr>
          <p:nvPr/>
        </p:nvSpPr>
        <p:spPr bwMode="auto">
          <a:xfrm>
            <a:off x="6716715" y="2311846"/>
            <a:ext cx="847725" cy="846137"/>
          </a:xfrm>
          <a:custGeom>
            <a:avLst/>
            <a:gdLst>
              <a:gd name="T0" fmla="*/ 378 w 1663"/>
              <a:gd name="T1" fmla="*/ 303 h 1663"/>
              <a:gd name="T2" fmla="*/ 831 w 1663"/>
              <a:gd name="T3" fmla="*/ 0 h 1663"/>
              <a:gd name="T4" fmla="*/ 1285 w 1663"/>
              <a:gd name="T5" fmla="*/ 303 h 1663"/>
              <a:gd name="T6" fmla="*/ 1587 w 1663"/>
              <a:gd name="T7" fmla="*/ 908 h 1663"/>
              <a:gd name="T8" fmla="*/ 1436 w 1663"/>
              <a:gd name="T9" fmla="*/ 1361 h 1663"/>
              <a:gd name="T10" fmla="*/ 378 w 1663"/>
              <a:gd name="T11" fmla="*/ 1361 h 1663"/>
              <a:gd name="T12" fmla="*/ 590 w 1663"/>
              <a:gd name="T13" fmla="*/ 756 h 1663"/>
              <a:gd name="T14" fmla="*/ 590 w 1663"/>
              <a:gd name="T15" fmla="*/ 998 h 1663"/>
              <a:gd name="T16" fmla="*/ 831 w 1663"/>
              <a:gd name="T17" fmla="*/ 1149 h 1663"/>
              <a:gd name="T18" fmla="*/ 1073 w 1663"/>
              <a:gd name="T19" fmla="*/ 998 h 1663"/>
              <a:gd name="T20" fmla="*/ 1073 w 1663"/>
              <a:gd name="T21" fmla="*/ 666 h 1663"/>
              <a:gd name="T22" fmla="*/ 831 w 1663"/>
              <a:gd name="T23" fmla="*/ 514 h 1663"/>
              <a:gd name="T24" fmla="*/ 590 w 1663"/>
              <a:gd name="T25" fmla="*/ 666 h 1663"/>
              <a:gd name="T26" fmla="*/ 590 w 1663"/>
              <a:gd name="T27" fmla="*/ 908 h 1663"/>
              <a:gd name="T28" fmla="*/ 741 w 1663"/>
              <a:gd name="T29" fmla="*/ 998 h 1663"/>
              <a:gd name="T30" fmla="*/ 1073 w 1663"/>
              <a:gd name="T31" fmla="*/ 998 h 1663"/>
              <a:gd name="T32" fmla="*/ 1073 w 1663"/>
              <a:gd name="T33" fmla="*/ 756 h 1663"/>
              <a:gd name="T34" fmla="*/ 922 w 1663"/>
              <a:gd name="T35" fmla="*/ 666 h 1663"/>
              <a:gd name="T36" fmla="*/ 831 w 1663"/>
              <a:gd name="T37" fmla="*/ 666 h 1663"/>
              <a:gd name="T38" fmla="*/ 741 w 1663"/>
              <a:gd name="T39" fmla="*/ 666 h 1663"/>
              <a:gd name="T40" fmla="*/ 741 w 1663"/>
              <a:gd name="T41" fmla="*/ 998 h 1663"/>
              <a:gd name="T42" fmla="*/ 831 w 1663"/>
              <a:gd name="T43" fmla="*/ 998 h 1663"/>
              <a:gd name="T44" fmla="*/ 922 w 1663"/>
              <a:gd name="T45" fmla="*/ 998 h 1663"/>
              <a:gd name="T46" fmla="*/ 1073 w 1663"/>
              <a:gd name="T47" fmla="*/ 908 h 1663"/>
              <a:gd name="T48" fmla="*/ 1073 w 1663"/>
              <a:gd name="T49" fmla="*/ 666 h 1663"/>
              <a:gd name="T50" fmla="*/ 741 w 1663"/>
              <a:gd name="T51" fmla="*/ 666 h 1663"/>
              <a:gd name="T52" fmla="*/ 590 w 1663"/>
              <a:gd name="T53" fmla="*/ 756 h 1663"/>
              <a:gd name="T54" fmla="*/ 590 w 1663"/>
              <a:gd name="T55" fmla="*/ 998 h 1663"/>
              <a:gd name="T56" fmla="*/ 831 w 1663"/>
              <a:gd name="T57" fmla="*/ 1149 h 1663"/>
              <a:gd name="T58" fmla="*/ 1073 w 1663"/>
              <a:gd name="T59" fmla="*/ 998 h 1663"/>
              <a:gd name="T60" fmla="*/ 1073 w 1663"/>
              <a:gd name="T61" fmla="*/ 666 h 1663"/>
              <a:gd name="T62" fmla="*/ 831 w 1663"/>
              <a:gd name="T63" fmla="*/ 514 h 1663"/>
              <a:gd name="T64" fmla="*/ 590 w 1663"/>
              <a:gd name="T65" fmla="*/ 666 h 1663"/>
              <a:gd name="T66" fmla="*/ 590 w 1663"/>
              <a:gd name="T67" fmla="*/ 908 h 1663"/>
              <a:gd name="T68" fmla="*/ 741 w 1663"/>
              <a:gd name="T69" fmla="*/ 998 h 1663"/>
              <a:gd name="T70" fmla="*/ 1073 w 1663"/>
              <a:gd name="T71" fmla="*/ 998 h 1663"/>
              <a:gd name="T72" fmla="*/ 1073 w 1663"/>
              <a:gd name="T73" fmla="*/ 756 h 1663"/>
              <a:gd name="T74" fmla="*/ 922 w 1663"/>
              <a:gd name="T75" fmla="*/ 666 h 1663"/>
              <a:gd name="T76" fmla="*/ 831 w 1663"/>
              <a:gd name="T77" fmla="*/ 666 h 1663"/>
              <a:gd name="T78" fmla="*/ 741 w 1663"/>
              <a:gd name="T79" fmla="*/ 666 h 1663"/>
              <a:gd name="T80" fmla="*/ 741 w 1663"/>
              <a:gd name="T81" fmla="*/ 998 h 1663"/>
              <a:gd name="T82" fmla="*/ 831 w 1663"/>
              <a:gd name="T83" fmla="*/ 998 h 1663"/>
              <a:gd name="T84" fmla="*/ 922 w 1663"/>
              <a:gd name="T85" fmla="*/ 998 h 1663"/>
              <a:gd name="T86" fmla="*/ 1073 w 1663"/>
              <a:gd name="T87" fmla="*/ 908 h 1663"/>
              <a:gd name="T88" fmla="*/ 1073 w 1663"/>
              <a:gd name="T89" fmla="*/ 666 h 1663"/>
              <a:gd name="T90" fmla="*/ 741 w 1663"/>
              <a:gd name="T91" fmla="*/ 666 h 1663"/>
              <a:gd name="T92" fmla="*/ 590 w 1663"/>
              <a:gd name="T93" fmla="*/ 756 h 1663"/>
              <a:gd name="T94" fmla="*/ 590 w 1663"/>
              <a:gd name="T95" fmla="*/ 998 h 1663"/>
              <a:gd name="T96" fmla="*/ 831 w 1663"/>
              <a:gd name="T97" fmla="*/ 1149 h 1663"/>
              <a:gd name="T98" fmla="*/ 1073 w 1663"/>
              <a:gd name="T99" fmla="*/ 998 h 1663"/>
              <a:gd name="T100" fmla="*/ 1073 w 1663"/>
              <a:gd name="T101" fmla="*/ 666 h 1663"/>
              <a:gd name="T102" fmla="*/ 831 w 1663"/>
              <a:gd name="T103" fmla="*/ 514 h 1663"/>
              <a:gd name="T104" fmla="*/ 590 w 1663"/>
              <a:gd name="T105" fmla="*/ 666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63" h="1663">
                <a:moveTo>
                  <a:pt x="151" y="832"/>
                </a:moveTo>
                <a:cubicBezTo>
                  <a:pt x="151" y="790"/>
                  <a:pt x="117" y="756"/>
                  <a:pt x="76" y="756"/>
                </a:cubicBezTo>
                <a:cubicBezTo>
                  <a:pt x="34" y="756"/>
                  <a:pt x="0" y="790"/>
                  <a:pt x="0" y="832"/>
                </a:cubicBezTo>
                <a:cubicBezTo>
                  <a:pt x="0" y="874"/>
                  <a:pt x="34" y="908"/>
                  <a:pt x="76" y="908"/>
                </a:cubicBezTo>
                <a:cubicBezTo>
                  <a:pt x="117" y="908"/>
                  <a:pt x="151" y="874"/>
                  <a:pt x="151" y="832"/>
                </a:cubicBezTo>
                <a:close/>
                <a:moveTo>
                  <a:pt x="378" y="303"/>
                </a:moveTo>
                <a:cubicBezTo>
                  <a:pt x="378" y="261"/>
                  <a:pt x="344" y="227"/>
                  <a:pt x="302" y="227"/>
                </a:cubicBezTo>
                <a:cubicBezTo>
                  <a:pt x="261" y="227"/>
                  <a:pt x="227" y="261"/>
                  <a:pt x="227" y="303"/>
                </a:cubicBezTo>
                <a:cubicBezTo>
                  <a:pt x="227" y="345"/>
                  <a:pt x="261" y="378"/>
                  <a:pt x="302" y="378"/>
                </a:cubicBezTo>
                <a:cubicBezTo>
                  <a:pt x="344" y="378"/>
                  <a:pt x="378" y="345"/>
                  <a:pt x="378" y="303"/>
                </a:cubicBezTo>
                <a:close/>
                <a:moveTo>
                  <a:pt x="907" y="76"/>
                </a:moveTo>
                <a:cubicBezTo>
                  <a:pt x="907" y="34"/>
                  <a:pt x="873" y="0"/>
                  <a:pt x="831" y="0"/>
                </a:cubicBezTo>
                <a:cubicBezTo>
                  <a:pt x="790" y="0"/>
                  <a:pt x="756" y="34"/>
                  <a:pt x="756" y="76"/>
                </a:cubicBezTo>
                <a:cubicBezTo>
                  <a:pt x="756" y="118"/>
                  <a:pt x="790" y="152"/>
                  <a:pt x="831" y="152"/>
                </a:cubicBezTo>
                <a:cubicBezTo>
                  <a:pt x="873" y="152"/>
                  <a:pt x="907" y="118"/>
                  <a:pt x="907" y="76"/>
                </a:cubicBezTo>
                <a:close/>
                <a:moveTo>
                  <a:pt x="1436" y="303"/>
                </a:moveTo>
                <a:cubicBezTo>
                  <a:pt x="1436" y="261"/>
                  <a:pt x="1402" y="227"/>
                  <a:pt x="1361" y="227"/>
                </a:cubicBezTo>
                <a:cubicBezTo>
                  <a:pt x="1319" y="227"/>
                  <a:pt x="1285" y="261"/>
                  <a:pt x="1285" y="303"/>
                </a:cubicBezTo>
                <a:cubicBezTo>
                  <a:pt x="1285" y="345"/>
                  <a:pt x="1319" y="378"/>
                  <a:pt x="1361" y="378"/>
                </a:cubicBezTo>
                <a:cubicBezTo>
                  <a:pt x="1402" y="378"/>
                  <a:pt x="1436" y="345"/>
                  <a:pt x="1436" y="303"/>
                </a:cubicBezTo>
                <a:close/>
                <a:moveTo>
                  <a:pt x="1663" y="832"/>
                </a:moveTo>
                <a:cubicBezTo>
                  <a:pt x="1663" y="790"/>
                  <a:pt x="1629" y="756"/>
                  <a:pt x="1587" y="756"/>
                </a:cubicBezTo>
                <a:cubicBezTo>
                  <a:pt x="1546" y="756"/>
                  <a:pt x="1512" y="790"/>
                  <a:pt x="1512" y="832"/>
                </a:cubicBezTo>
                <a:cubicBezTo>
                  <a:pt x="1512" y="874"/>
                  <a:pt x="1546" y="908"/>
                  <a:pt x="1587" y="908"/>
                </a:cubicBezTo>
                <a:cubicBezTo>
                  <a:pt x="1629" y="908"/>
                  <a:pt x="1663" y="874"/>
                  <a:pt x="1663" y="832"/>
                </a:cubicBezTo>
                <a:close/>
                <a:moveTo>
                  <a:pt x="1436" y="1361"/>
                </a:moveTo>
                <a:cubicBezTo>
                  <a:pt x="1436" y="1319"/>
                  <a:pt x="1402" y="1285"/>
                  <a:pt x="1361" y="1285"/>
                </a:cubicBezTo>
                <a:cubicBezTo>
                  <a:pt x="1319" y="1285"/>
                  <a:pt x="1285" y="1319"/>
                  <a:pt x="1285" y="1361"/>
                </a:cubicBezTo>
                <a:cubicBezTo>
                  <a:pt x="1285" y="1403"/>
                  <a:pt x="1319" y="1437"/>
                  <a:pt x="1361" y="1437"/>
                </a:cubicBezTo>
                <a:cubicBezTo>
                  <a:pt x="1402" y="1437"/>
                  <a:pt x="1436" y="1403"/>
                  <a:pt x="1436" y="1361"/>
                </a:cubicBezTo>
                <a:close/>
                <a:moveTo>
                  <a:pt x="907" y="1588"/>
                </a:moveTo>
                <a:cubicBezTo>
                  <a:pt x="907" y="1546"/>
                  <a:pt x="873" y="1512"/>
                  <a:pt x="831" y="1512"/>
                </a:cubicBezTo>
                <a:cubicBezTo>
                  <a:pt x="790" y="1512"/>
                  <a:pt x="756" y="1546"/>
                  <a:pt x="756" y="1588"/>
                </a:cubicBezTo>
                <a:cubicBezTo>
                  <a:pt x="756" y="1630"/>
                  <a:pt x="790" y="1663"/>
                  <a:pt x="831" y="1663"/>
                </a:cubicBezTo>
                <a:cubicBezTo>
                  <a:pt x="873" y="1663"/>
                  <a:pt x="907" y="1630"/>
                  <a:pt x="907" y="1588"/>
                </a:cubicBezTo>
                <a:close/>
                <a:moveTo>
                  <a:pt x="378" y="1361"/>
                </a:moveTo>
                <a:cubicBezTo>
                  <a:pt x="378" y="1319"/>
                  <a:pt x="344" y="1285"/>
                  <a:pt x="302" y="1285"/>
                </a:cubicBezTo>
                <a:cubicBezTo>
                  <a:pt x="261" y="1285"/>
                  <a:pt x="227" y="1319"/>
                  <a:pt x="227" y="1361"/>
                </a:cubicBezTo>
                <a:cubicBezTo>
                  <a:pt x="227" y="1403"/>
                  <a:pt x="261" y="1437"/>
                  <a:pt x="302" y="1437"/>
                </a:cubicBezTo>
                <a:cubicBezTo>
                  <a:pt x="344" y="1437"/>
                  <a:pt x="378" y="1403"/>
                  <a:pt x="378" y="1361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  <a:moveTo>
                  <a:pt x="665" y="832"/>
                </a:moveTo>
                <a:cubicBezTo>
                  <a:pt x="665" y="790"/>
                  <a:pt x="631" y="756"/>
                  <a:pt x="590" y="756"/>
                </a:cubicBezTo>
                <a:cubicBezTo>
                  <a:pt x="548" y="756"/>
                  <a:pt x="514" y="790"/>
                  <a:pt x="514" y="832"/>
                </a:cubicBezTo>
                <a:cubicBezTo>
                  <a:pt x="514" y="874"/>
                  <a:pt x="548" y="908"/>
                  <a:pt x="590" y="908"/>
                </a:cubicBezTo>
                <a:cubicBezTo>
                  <a:pt x="631" y="908"/>
                  <a:pt x="665" y="874"/>
                  <a:pt x="665" y="832"/>
                </a:cubicBezTo>
                <a:close/>
                <a:moveTo>
                  <a:pt x="741" y="998"/>
                </a:moveTo>
                <a:cubicBezTo>
                  <a:pt x="741" y="957"/>
                  <a:pt x="707" y="923"/>
                  <a:pt x="665" y="923"/>
                </a:cubicBezTo>
                <a:cubicBezTo>
                  <a:pt x="623" y="923"/>
                  <a:pt x="590" y="957"/>
                  <a:pt x="590" y="998"/>
                </a:cubicBezTo>
                <a:cubicBezTo>
                  <a:pt x="590" y="1040"/>
                  <a:pt x="623" y="1074"/>
                  <a:pt x="665" y="1074"/>
                </a:cubicBezTo>
                <a:cubicBezTo>
                  <a:pt x="707" y="1074"/>
                  <a:pt x="741" y="1040"/>
                  <a:pt x="741" y="998"/>
                </a:cubicBezTo>
                <a:close/>
                <a:moveTo>
                  <a:pt x="907" y="1074"/>
                </a:moveTo>
                <a:cubicBezTo>
                  <a:pt x="907" y="1032"/>
                  <a:pt x="873" y="998"/>
                  <a:pt x="831" y="998"/>
                </a:cubicBezTo>
                <a:cubicBezTo>
                  <a:pt x="790" y="998"/>
                  <a:pt x="756" y="1032"/>
                  <a:pt x="756" y="1074"/>
                </a:cubicBezTo>
                <a:cubicBezTo>
                  <a:pt x="756" y="1116"/>
                  <a:pt x="790" y="1149"/>
                  <a:pt x="831" y="1149"/>
                </a:cubicBezTo>
                <a:cubicBezTo>
                  <a:pt x="873" y="1149"/>
                  <a:pt x="907" y="1116"/>
                  <a:pt x="907" y="1074"/>
                </a:cubicBezTo>
                <a:close/>
                <a:moveTo>
                  <a:pt x="1073" y="998"/>
                </a:moveTo>
                <a:cubicBezTo>
                  <a:pt x="1073" y="957"/>
                  <a:pt x="1040" y="923"/>
                  <a:pt x="998" y="923"/>
                </a:cubicBezTo>
                <a:cubicBezTo>
                  <a:pt x="956" y="923"/>
                  <a:pt x="922" y="957"/>
                  <a:pt x="922" y="998"/>
                </a:cubicBezTo>
                <a:cubicBezTo>
                  <a:pt x="922" y="1040"/>
                  <a:pt x="956" y="1074"/>
                  <a:pt x="998" y="1074"/>
                </a:cubicBezTo>
                <a:cubicBezTo>
                  <a:pt x="1040" y="1074"/>
                  <a:pt x="1073" y="1040"/>
                  <a:pt x="1073" y="998"/>
                </a:cubicBezTo>
                <a:close/>
                <a:moveTo>
                  <a:pt x="1149" y="832"/>
                </a:moveTo>
                <a:cubicBezTo>
                  <a:pt x="1149" y="790"/>
                  <a:pt x="1115" y="756"/>
                  <a:pt x="1073" y="756"/>
                </a:cubicBezTo>
                <a:cubicBezTo>
                  <a:pt x="1032" y="756"/>
                  <a:pt x="998" y="790"/>
                  <a:pt x="998" y="832"/>
                </a:cubicBezTo>
                <a:cubicBezTo>
                  <a:pt x="998" y="874"/>
                  <a:pt x="1032" y="908"/>
                  <a:pt x="1073" y="908"/>
                </a:cubicBezTo>
                <a:cubicBezTo>
                  <a:pt x="1115" y="908"/>
                  <a:pt x="1149" y="874"/>
                  <a:pt x="1149" y="832"/>
                </a:cubicBezTo>
                <a:close/>
                <a:moveTo>
                  <a:pt x="1073" y="666"/>
                </a:moveTo>
                <a:cubicBezTo>
                  <a:pt x="1073" y="624"/>
                  <a:pt x="1040" y="590"/>
                  <a:pt x="998" y="590"/>
                </a:cubicBezTo>
                <a:cubicBezTo>
                  <a:pt x="956" y="590"/>
                  <a:pt x="922" y="624"/>
                  <a:pt x="922" y="666"/>
                </a:cubicBezTo>
                <a:cubicBezTo>
                  <a:pt x="922" y="707"/>
                  <a:pt x="956" y="741"/>
                  <a:pt x="998" y="741"/>
                </a:cubicBezTo>
                <a:cubicBezTo>
                  <a:pt x="1040" y="741"/>
                  <a:pt x="1073" y="707"/>
                  <a:pt x="1073" y="666"/>
                </a:cubicBezTo>
                <a:close/>
                <a:moveTo>
                  <a:pt x="907" y="590"/>
                </a:moveTo>
                <a:cubicBezTo>
                  <a:pt x="907" y="548"/>
                  <a:pt x="873" y="514"/>
                  <a:pt x="831" y="514"/>
                </a:cubicBezTo>
                <a:cubicBezTo>
                  <a:pt x="790" y="514"/>
                  <a:pt x="756" y="548"/>
                  <a:pt x="756" y="590"/>
                </a:cubicBezTo>
                <a:cubicBezTo>
                  <a:pt x="756" y="632"/>
                  <a:pt x="790" y="666"/>
                  <a:pt x="831" y="666"/>
                </a:cubicBezTo>
                <a:cubicBezTo>
                  <a:pt x="873" y="666"/>
                  <a:pt x="907" y="632"/>
                  <a:pt x="907" y="590"/>
                </a:cubicBezTo>
                <a:close/>
                <a:moveTo>
                  <a:pt x="741" y="666"/>
                </a:moveTo>
                <a:cubicBezTo>
                  <a:pt x="741" y="624"/>
                  <a:pt x="707" y="590"/>
                  <a:pt x="665" y="590"/>
                </a:cubicBezTo>
                <a:cubicBezTo>
                  <a:pt x="623" y="590"/>
                  <a:pt x="590" y="624"/>
                  <a:pt x="590" y="666"/>
                </a:cubicBezTo>
                <a:cubicBezTo>
                  <a:pt x="590" y="707"/>
                  <a:pt x="623" y="741"/>
                  <a:pt x="665" y="741"/>
                </a:cubicBezTo>
                <a:cubicBezTo>
                  <a:pt x="707" y="741"/>
                  <a:pt x="741" y="707"/>
                  <a:pt x="741" y="666"/>
                </a:cubicBezTo>
                <a:close/>
              </a:path>
            </a:pathLst>
          </a:cu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D61973-1E1F-4BAC-BDBD-8CBEB89F9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90" y="2543621"/>
            <a:ext cx="384175" cy="384175"/>
          </a:xfrm>
          <a:prstGeom prst="ellipse">
            <a:avLst/>
          </a:pr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6E2D097-F41E-4298-B8D1-7698DAFD7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90" y="2543621"/>
            <a:ext cx="384175" cy="384175"/>
          </a:xfrm>
          <a:prstGeom prst="ellipse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DEDAD6-F194-42AD-BC5D-54C3541F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8" y="2615059"/>
            <a:ext cx="241300" cy="239712"/>
          </a:xfrm>
          <a:prstGeom prst="ellipse">
            <a:avLst/>
          </a:prstGeom>
          <a:solidFill>
            <a:srgbClr val="FD9759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9A9E2B5-0884-444E-BBCD-C6794CA5B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3" y="2688084"/>
            <a:ext cx="2857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 dirty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WSN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E080C09-D355-4DB4-B58A-5D43ACA6C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1921321"/>
            <a:ext cx="1152525" cy="306387"/>
          </a:xfrm>
          <a:prstGeom prst="rect">
            <a:avLst/>
          </a:prstGeom>
          <a:solidFill>
            <a:srgbClr val="FD97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6D68688-6EFE-41D9-8D6A-A2339CFF6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5" y="1921321"/>
            <a:ext cx="1152525" cy="306387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7144D-8670-4D52-87B0-CC2F01AD0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5" y="1997521"/>
            <a:ext cx="481013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MOTES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A07443D1-47C0-472B-B6EE-20FBA4CECC69}"/>
              </a:ext>
            </a:extLst>
          </p:cNvPr>
          <p:cNvSpPr>
            <a:spLocks noEditPoints="1"/>
          </p:cNvSpPr>
          <p:nvPr/>
        </p:nvSpPr>
        <p:spPr bwMode="auto">
          <a:xfrm>
            <a:off x="7778753" y="2307084"/>
            <a:ext cx="1152525" cy="350837"/>
          </a:xfrm>
          <a:custGeom>
            <a:avLst/>
            <a:gdLst>
              <a:gd name="T0" fmla="*/ 669 w 726"/>
              <a:gd name="T1" fmla="*/ 221 h 221"/>
              <a:gd name="T2" fmla="*/ 684 w 726"/>
              <a:gd name="T3" fmla="*/ 202 h 221"/>
              <a:gd name="T4" fmla="*/ 41 w 726"/>
              <a:gd name="T5" fmla="*/ 202 h 221"/>
              <a:gd name="T6" fmla="*/ 55 w 726"/>
              <a:gd name="T7" fmla="*/ 221 h 221"/>
              <a:gd name="T8" fmla="*/ 669 w 726"/>
              <a:gd name="T9" fmla="*/ 221 h 221"/>
              <a:gd name="T10" fmla="*/ 726 w 726"/>
              <a:gd name="T11" fmla="*/ 0 h 221"/>
              <a:gd name="T12" fmla="*/ 0 w 726"/>
              <a:gd name="T13" fmla="*/ 0 h 221"/>
              <a:gd name="T14" fmla="*/ 0 w 726"/>
              <a:gd name="T15" fmla="*/ 194 h 221"/>
              <a:gd name="T16" fmla="*/ 726 w 726"/>
              <a:gd name="T17" fmla="*/ 194 h 221"/>
              <a:gd name="T18" fmla="*/ 726 w 726"/>
              <a:gd name="T1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26" h="221">
                <a:moveTo>
                  <a:pt x="669" y="221"/>
                </a:moveTo>
                <a:lnTo>
                  <a:pt x="684" y="202"/>
                </a:lnTo>
                <a:lnTo>
                  <a:pt x="41" y="202"/>
                </a:lnTo>
                <a:lnTo>
                  <a:pt x="55" y="221"/>
                </a:lnTo>
                <a:lnTo>
                  <a:pt x="669" y="221"/>
                </a:lnTo>
                <a:close/>
                <a:moveTo>
                  <a:pt x="726" y="0"/>
                </a:moveTo>
                <a:lnTo>
                  <a:pt x="0" y="0"/>
                </a:lnTo>
                <a:lnTo>
                  <a:pt x="0" y="194"/>
                </a:lnTo>
                <a:lnTo>
                  <a:pt x="726" y="194"/>
                </a:lnTo>
                <a:lnTo>
                  <a:pt x="726" y="0"/>
                </a:lnTo>
                <a:close/>
              </a:path>
            </a:pathLst>
          </a:cu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528E8A8D-0BD5-469A-89E4-00DA38032E5A}"/>
              </a:ext>
            </a:extLst>
          </p:cNvPr>
          <p:cNvSpPr>
            <a:spLocks/>
          </p:cNvSpPr>
          <p:nvPr/>
        </p:nvSpPr>
        <p:spPr bwMode="auto">
          <a:xfrm>
            <a:off x="7843840" y="2627759"/>
            <a:ext cx="1020763" cy="30162"/>
          </a:xfrm>
          <a:custGeom>
            <a:avLst/>
            <a:gdLst>
              <a:gd name="T0" fmla="*/ 628 w 643"/>
              <a:gd name="T1" fmla="*/ 19 h 19"/>
              <a:gd name="T2" fmla="*/ 643 w 643"/>
              <a:gd name="T3" fmla="*/ 0 h 19"/>
              <a:gd name="T4" fmla="*/ 0 w 643"/>
              <a:gd name="T5" fmla="*/ 0 h 19"/>
              <a:gd name="T6" fmla="*/ 14 w 643"/>
              <a:gd name="T7" fmla="*/ 19 h 19"/>
              <a:gd name="T8" fmla="*/ 628 w 643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3" h="19">
                <a:moveTo>
                  <a:pt x="628" y="19"/>
                </a:moveTo>
                <a:lnTo>
                  <a:pt x="643" y="0"/>
                </a:lnTo>
                <a:lnTo>
                  <a:pt x="0" y="0"/>
                </a:lnTo>
                <a:lnTo>
                  <a:pt x="14" y="19"/>
                </a:lnTo>
                <a:lnTo>
                  <a:pt x="628" y="19"/>
                </a:lnTo>
                <a:close/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FA856BF-B0E1-4C92-9B0B-D7A389C41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3" y="2307084"/>
            <a:ext cx="1152525" cy="307975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DF39095-06DB-4A7C-83F9-1D8AB9787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565" y="2364234"/>
            <a:ext cx="300038" cy="188912"/>
          </a:xfrm>
          <a:prstGeom prst="rect">
            <a:avLst/>
          </a:prstGeom>
          <a:solidFill>
            <a:srgbClr val="AECE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9B6EDFD-01C2-45BF-9FED-FB3D0EA31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4565" y="2364234"/>
            <a:ext cx="300038" cy="188912"/>
          </a:xfrm>
          <a:prstGeom prst="rect">
            <a:avLst/>
          </a:pr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CD9F336B-8434-417A-A872-93BBB51F0CAD}"/>
              </a:ext>
            </a:extLst>
          </p:cNvPr>
          <p:cNvSpPr>
            <a:spLocks noEditPoints="1"/>
          </p:cNvSpPr>
          <p:nvPr/>
        </p:nvSpPr>
        <p:spPr bwMode="auto">
          <a:xfrm>
            <a:off x="7907340" y="2408684"/>
            <a:ext cx="471488" cy="101600"/>
          </a:xfrm>
          <a:custGeom>
            <a:avLst/>
            <a:gdLst>
              <a:gd name="T0" fmla="*/ 0 w 297"/>
              <a:gd name="T1" fmla="*/ 0 h 64"/>
              <a:gd name="T2" fmla="*/ 14 w 297"/>
              <a:gd name="T3" fmla="*/ 16 h 64"/>
              <a:gd name="T4" fmla="*/ 38 w 297"/>
              <a:gd name="T5" fmla="*/ 24 h 64"/>
              <a:gd name="T6" fmla="*/ 51 w 297"/>
              <a:gd name="T7" fmla="*/ 16 h 64"/>
              <a:gd name="T8" fmla="*/ 133 w 297"/>
              <a:gd name="T9" fmla="*/ 0 h 64"/>
              <a:gd name="T10" fmla="*/ 82 w 297"/>
              <a:gd name="T11" fmla="*/ 16 h 64"/>
              <a:gd name="T12" fmla="*/ 95 w 297"/>
              <a:gd name="T13" fmla="*/ 24 h 64"/>
              <a:gd name="T14" fmla="*/ 120 w 297"/>
              <a:gd name="T15" fmla="*/ 16 h 64"/>
              <a:gd name="T16" fmla="*/ 133 w 297"/>
              <a:gd name="T17" fmla="*/ 0 h 64"/>
              <a:gd name="T18" fmla="*/ 164 w 297"/>
              <a:gd name="T19" fmla="*/ 0 h 64"/>
              <a:gd name="T20" fmla="*/ 178 w 297"/>
              <a:gd name="T21" fmla="*/ 16 h 64"/>
              <a:gd name="T22" fmla="*/ 202 w 297"/>
              <a:gd name="T23" fmla="*/ 24 h 64"/>
              <a:gd name="T24" fmla="*/ 216 w 297"/>
              <a:gd name="T25" fmla="*/ 16 h 64"/>
              <a:gd name="T26" fmla="*/ 297 w 297"/>
              <a:gd name="T27" fmla="*/ 0 h 64"/>
              <a:gd name="T28" fmla="*/ 246 w 297"/>
              <a:gd name="T29" fmla="*/ 16 h 64"/>
              <a:gd name="T30" fmla="*/ 260 w 297"/>
              <a:gd name="T31" fmla="*/ 24 h 64"/>
              <a:gd name="T32" fmla="*/ 284 w 297"/>
              <a:gd name="T33" fmla="*/ 16 h 64"/>
              <a:gd name="T34" fmla="*/ 297 w 297"/>
              <a:gd name="T35" fmla="*/ 0 h 64"/>
              <a:gd name="T36" fmla="*/ 246 w 297"/>
              <a:gd name="T37" fmla="*/ 39 h 64"/>
              <a:gd name="T38" fmla="*/ 260 w 297"/>
              <a:gd name="T39" fmla="*/ 55 h 64"/>
              <a:gd name="T40" fmla="*/ 284 w 297"/>
              <a:gd name="T41" fmla="*/ 64 h 64"/>
              <a:gd name="T42" fmla="*/ 297 w 297"/>
              <a:gd name="T43" fmla="*/ 55 h 64"/>
              <a:gd name="T44" fmla="*/ 216 w 297"/>
              <a:gd name="T45" fmla="*/ 39 h 64"/>
              <a:gd name="T46" fmla="*/ 164 w 297"/>
              <a:gd name="T47" fmla="*/ 55 h 64"/>
              <a:gd name="T48" fmla="*/ 178 w 297"/>
              <a:gd name="T49" fmla="*/ 64 h 64"/>
              <a:gd name="T50" fmla="*/ 202 w 297"/>
              <a:gd name="T51" fmla="*/ 55 h 64"/>
              <a:gd name="T52" fmla="*/ 216 w 297"/>
              <a:gd name="T53" fmla="*/ 39 h 64"/>
              <a:gd name="T54" fmla="*/ 82 w 297"/>
              <a:gd name="T55" fmla="*/ 39 h 64"/>
              <a:gd name="T56" fmla="*/ 95 w 297"/>
              <a:gd name="T57" fmla="*/ 55 h 64"/>
              <a:gd name="T58" fmla="*/ 120 w 297"/>
              <a:gd name="T59" fmla="*/ 64 h 64"/>
              <a:gd name="T60" fmla="*/ 133 w 297"/>
              <a:gd name="T61" fmla="*/ 55 h 64"/>
              <a:gd name="T62" fmla="*/ 51 w 297"/>
              <a:gd name="T63" fmla="*/ 39 h 64"/>
              <a:gd name="T64" fmla="*/ 0 w 297"/>
              <a:gd name="T65" fmla="*/ 55 h 64"/>
              <a:gd name="T66" fmla="*/ 14 w 297"/>
              <a:gd name="T67" fmla="*/ 64 h 64"/>
              <a:gd name="T68" fmla="*/ 38 w 297"/>
              <a:gd name="T69" fmla="*/ 55 h 64"/>
              <a:gd name="T70" fmla="*/ 51 w 297"/>
              <a:gd name="T71" fmla="*/ 39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7" h="64">
                <a:moveTo>
                  <a:pt x="51" y="0"/>
                </a:moveTo>
                <a:lnTo>
                  <a:pt x="0" y="0"/>
                </a:lnTo>
                <a:lnTo>
                  <a:pt x="0" y="16"/>
                </a:lnTo>
                <a:lnTo>
                  <a:pt x="14" y="16"/>
                </a:lnTo>
                <a:lnTo>
                  <a:pt x="14" y="24"/>
                </a:lnTo>
                <a:lnTo>
                  <a:pt x="38" y="24"/>
                </a:lnTo>
                <a:lnTo>
                  <a:pt x="38" y="16"/>
                </a:lnTo>
                <a:lnTo>
                  <a:pt x="51" y="16"/>
                </a:lnTo>
                <a:lnTo>
                  <a:pt x="51" y="0"/>
                </a:lnTo>
                <a:close/>
                <a:moveTo>
                  <a:pt x="133" y="0"/>
                </a:moveTo>
                <a:lnTo>
                  <a:pt x="82" y="0"/>
                </a:lnTo>
                <a:lnTo>
                  <a:pt x="82" y="16"/>
                </a:lnTo>
                <a:lnTo>
                  <a:pt x="95" y="16"/>
                </a:lnTo>
                <a:lnTo>
                  <a:pt x="95" y="24"/>
                </a:lnTo>
                <a:lnTo>
                  <a:pt x="120" y="24"/>
                </a:lnTo>
                <a:lnTo>
                  <a:pt x="120" y="16"/>
                </a:lnTo>
                <a:lnTo>
                  <a:pt x="133" y="16"/>
                </a:lnTo>
                <a:lnTo>
                  <a:pt x="133" y="0"/>
                </a:lnTo>
                <a:close/>
                <a:moveTo>
                  <a:pt x="216" y="0"/>
                </a:moveTo>
                <a:lnTo>
                  <a:pt x="164" y="0"/>
                </a:lnTo>
                <a:lnTo>
                  <a:pt x="164" y="16"/>
                </a:lnTo>
                <a:lnTo>
                  <a:pt x="178" y="16"/>
                </a:lnTo>
                <a:lnTo>
                  <a:pt x="178" y="24"/>
                </a:lnTo>
                <a:lnTo>
                  <a:pt x="202" y="24"/>
                </a:lnTo>
                <a:lnTo>
                  <a:pt x="202" y="16"/>
                </a:lnTo>
                <a:lnTo>
                  <a:pt x="216" y="16"/>
                </a:lnTo>
                <a:lnTo>
                  <a:pt x="216" y="0"/>
                </a:lnTo>
                <a:close/>
                <a:moveTo>
                  <a:pt x="297" y="0"/>
                </a:moveTo>
                <a:lnTo>
                  <a:pt x="246" y="0"/>
                </a:lnTo>
                <a:lnTo>
                  <a:pt x="246" y="16"/>
                </a:lnTo>
                <a:lnTo>
                  <a:pt x="260" y="16"/>
                </a:lnTo>
                <a:lnTo>
                  <a:pt x="260" y="24"/>
                </a:lnTo>
                <a:lnTo>
                  <a:pt x="284" y="24"/>
                </a:lnTo>
                <a:lnTo>
                  <a:pt x="284" y="16"/>
                </a:lnTo>
                <a:lnTo>
                  <a:pt x="297" y="16"/>
                </a:lnTo>
                <a:lnTo>
                  <a:pt x="297" y="0"/>
                </a:lnTo>
                <a:close/>
                <a:moveTo>
                  <a:pt x="297" y="39"/>
                </a:moveTo>
                <a:lnTo>
                  <a:pt x="246" y="39"/>
                </a:lnTo>
                <a:lnTo>
                  <a:pt x="246" y="55"/>
                </a:lnTo>
                <a:lnTo>
                  <a:pt x="260" y="55"/>
                </a:lnTo>
                <a:lnTo>
                  <a:pt x="260" y="64"/>
                </a:lnTo>
                <a:lnTo>
                  <a:pt x="284" y="64"/>
                </a:lnTo>
                <a:lnTo>
                  <a:pt x="284" y="55"/>
                </a:lnTo>
                <a:lnTo>
                  <a:pt x="297" y="55"/>
                </a:lnTo>
                <a:lnTo>
                  <a:pt x="297" y="39"/>
                </a:lnTo>
                <a:close/>
                <a:moveTo>
                  <a:pt x="216" y="39"/>
                </a:moveTo>
                <a:lnTo>
                  <a:pt x="164" y="39"/>
                </a:lnTo>
                <a:lnTo>
                  <a:pt x="164" y="55"/>
                </a:lnTo>
                <a:lnTo>
                  <a:pt x="178" y="55"/>
                </a:lnTo>
                <a:lnTo>
                  <a:pt x="178" y="64"/>
                </a:lnTo>
                <a:lnTo>
                  <a:pt x="202" y="64"/>
                </a:lnTo>
                <a:lnTo>
                  <a:pt x="202" y="55"/>
                </a:lnTo>
                <a:lnTo>
                  <a:pt x="216" y="55"/>
                </a:lnTo>
                <a:lnTo>
                  <a:pt x="216" y="39"/>
                </a:lnTo>
                <a:close/>
                <a:moveTo>
                  <a:pt x="133" y="39"/>
                </a:moveTo>
                <a:lnTo>
                  <a:pt x="82" y="39"/>
                </a:lnTo>
                <a:lnTo>
                  <a:pt x="82" y="55"/>
                </a:lnTo>
                <a:lnTo>
                  <a:pt x="95" y="55"/>
                </a:lnTo>
                <a:lnTo>
                  <a:pt x="95" y="64"/>
                </a:lnTo>
                <a:lnTo>
                  <a:pt x="120" y="64"/>
                </a:lnTo>
                <a:lnTo>
                  <a:pt x="120" y="55"/>
                </a:lnTo>
                <a:lnTo>
                  <a:pt x="133" y="55"/>
                </a:lnTo>
                <a:lnTo>
                  <a:pt x="133" y="39"/>
                </a:lnTo>
                <a:close/>
                <a:moveTo>
                  <a:pt x="51" y="39"/>
                </a:moveTo>
                <a:lnTo>
                  <a:pt x="0" y="39"/>
                </a:lnTo>
                <a:lnTo>
                  <a:pt x="0" y="55"/>
                </a:lnTo>
                <a:lnTo>
                  <a:pt x="14" y="55"/>
                </a:lnTo>
                <a:lnTo>
                  <a:pt x="14" y="64"/>
                </a:lnTo>
                <a:lnTo>
                  <a:pt x="38" y="64"/>
                </a:lnTo>
                <a:lnTo>
                  <a:pt x="38" y="55"/>
                </a:lnTo>
                <a:lnTo>
                  <a:pt x="51" y="55"/>
                </a:lnTo>
                <a:lnTo>
                  <a:pt x="51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E93DC83A-D7D6-4DF6-BE9E-01D2B6938CED}"/>
              </a:ext>
            </a:extLst>
          </p:cNvPr>
          <p:cNvSpPr>
            <a:spLocks noEditPoints="1"/>
          </p:cNvSpPr>
          <p:nvPr/>
        </p:nvSpPr>
        <p:spPr bwMode="auto">
          <a:xfrm>
            <a:off x="8586790" y="2375346"/>
            <a:ext cx="258763" cy="166687"/>
          </a:xfrm>
          <a:custGeom>
            <a:avLst/>
            <a:gdLst>
              <a:gd name="T0" fmla="*/ 76 w 163"/>
              <a:gd name="T1" fmla="*/ 93 h 105"/>
              <a:gd name="T2" fmla="*/ 64 w 163"/>
              <a:gd name="T3" fmla="*/ 84 h 105"/>
              <a:gd name="T4" fmla="*/ 64 w 163"/>
              <a:gd name="T5" fmla="*/ 94 h 105"/>
              <a:gd name="T6" fmla="*/ 82 w 163"/>
              <a:gd name="T7" fmla="*/ 105 h 105"/>
              <a:gd name="T8" fmla="*/ 100 w 163"/>
              <a:gd name="T9" fmla="*/ 94 h 105"/>
              <a:gd name="T10" fmla="*/ 100 w 163"/>
              <a:gd name="T11" fmla="*/ 84 h 105"/>
              <a:gd name="T12" fmla="*/ 87 w 163"/>
              <a:gd name="T13" fmla="*/ 93 h 105"/>
              <a:gd name="T14" fmla="*/ 87 w 163"/>
              <a:gd name="T15" fmla="*/ 63 h 105"/>
              <a:gd name="T16" fmla="*/ 76 w 163"/>
              <a:gd name="T17" fmla="*/ 63 h 105"/>
              <a:gd name="T18" fmla="*/ 76 w 163"/>
              <a:gd name="T19" fmla="*/ 93 h 105"/>
              <a:gd name="T20" fmla="*/ 119 w 163"/>
              <a:gd name="T21" fmla="*/ 49 h 105"/>
              <a:gd name="T22" fmla="*/ 132 w 163"/>
              <a:gd name="T23" fmla="*/ 40 h 105"/>
              <a:gd name="T24" fmla="*/ 117 w 163"/>
              <a:gd name="T25" fmla="*/ 40 h 105"/>
              <a:gd name="T26" fmla="*/ 100 w 163"/>
              <a:gd name="T27" fmla="*/ 53 h 105"/>
              <a:gd name="T28" fmla="*/ 117 w 163"/>
              <a:gd name="T29" fmla="*/ 64 h 105"/>
              <a:gd name="T30" fmla="*/ 132 w 163"/>
              <a:gd name="T31" fmla="*/ 64 h 105"/>
              <a:gd name="T32" fmla="*/ 119 w 163"/>
              <a:gd name="T33" fmla="*/ 56 h 105"/>
              <a:gd name="T34" fmla="*/ 163 w 163"/>
              <a:gd name="T35" fmla="*/ 56 h 105"/>
              <a:gd name="T36" fmla="*/ 163 w 163"/>
              <a:gd name="T37" fmla="*/ 49 h 105"/>
              <a:gd name="T38" fmla="*/ 119 w 163"/>
              <a:gd name="T39" fmla="*/ 49 h 105"/>
              <a:gd name="T40" fmla="*/ 87 w 163"/>
              <a:gd name="T41" fmla="*/ 12 h 105"/>
              <a:gd name="T42" fmla="*/ 100 w 163"/>
              <a:gd name="T43" fmla="*/ 21 h 105"/>
              <a:gd name="T44" fmla="*/ 100 w 163"/>
              <a:gd name="T45" fmla="*/ 11 h 105"/>
              <a:gd name="T46" fmla="*/ 82 w 163"/>
              <a:gd name="T47" fmla="*/ 0 h 105"/>
              <a:gd name="T48" fmla="*/ 64 w 163"/>
              <a:gd name="T49" fmla="*/ 11 h 105"/>
              <a:gd name="T50" fmla="*/ 64 w 163"/>
              <a:gd name="T51" fmla="*/ 21 h 105"/>
              <a:gd name="T52" fmla="*/ 76 w 163"/>
              <a:gd name="T53" fmla="*/ 12 h 105"/>
              <a:gd name="T54" fmla="*/ 76 w 163"/>
              <a:gd name="T55" fmla="*/ 42 h 105"/>
              <a:gd name="T56" fmla="*/ 87 w 163"/>
              <a:gd name="T57" fmla="*/ 42 h 105"/>
              <a:gd name="T58" fmla="*/ 87 w 163"/>
              <a:gd name="T59" fmla="*/ 12 h 105"/>
              <a:gd name="T60" fmla="*/ 45 w 163"/>
              <a:gd name="T61" fmla="*/ 56 h 105"/>
              <a:gd name="T62" fmla="*/ 32 w 163"/>
              <a:gd name="T63" fmla="*/ 64 h 105"/>
              <a:gd name="T64" fmla="*/ 47 w 163"/>
              <a:gd name="T65" fmla="*/ 64 h 105"/>
              <a:gd name="T66" fmla="*/ 64 w 163"/>
              <a:gd name="T67" fmla="*/ 53 h 105"/>
              <a:gd name="T68" fmla="*/ 47 w 163"/>
              <a:gd name="T69" fmla="*/ 40 h 105"/>
              <a:gd name="T70" fmla="*/ 32 w 163"/>
              <a:gd name="T71" fmla="*/ 40 h 105"/>
              <a:gd name="T72" fmla="*/ 45 w 163"/>
              <a:gd name="T73" fmla="*/ 49 h 105"/>
              <a:gd name="T74" fmla="*/ 0 w 163"/>
              <a:gd name="T75" fmla="*/ 49 h 105"/>
              <a:gd name="T76" fmla="*/ 0 w 163"/>
              <a:gd name="T77" fmla="*/ 56 h 105"/>
              <a:gd name="T78" fmla="*/ 45 w 163"/>
              <a:gd name="T79" fmla="*/ 5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3" h="105">
                <a:moveTo>
                  <a:pt x="76" y="93"/>
                </a:moveTo>
                <a:lnTo>
                  <a:pt x="64" y="84"/>
                </a:lnTo>
                <a:lnTo>
                  <a:pt x="64" y="94"/>
                </a:lnTo>
                <a:lnTo>
                  <a:pt x="82" y="105"/>
                </a:lnTo>
                <a:lnTo>
                  <a:pt x="100" y="94"/>
                </a:lnTo>
                <a:lnTo>
                  <a:pt x="100" y="84"/>
                </a:lnTo>
                <a:lnTo>
                  <a:pt x="87" y="93"/>
                </a:lnTo>
                <a:lnTo>
                  <a:pt x="87" y="63"/>
                </a:lnTo>
                <a:lnTo>
                  <a:pt x="76" y="63"/>
                </a:lnTo>
                <a:lnTo>
                  <a:pt x="76" y="93"/>
                </a:lnTo>
                <a:close/>
                <a:moveTo>
                  <a:pt x="119" y="49"/>
                </a:moveTo>
                <a:lnTo>
                  <a:pt x="132" y="40"/>
                </a:lnTo>
                <a:lnTo>
                  <a:pt x="117" y="40"/>
                </a:lnTo>
                <a:lnTo>
                  <a:pt x="100" y="53"/>
                </a:lnTo>
                <a:lnTo>
                  <a:pt x="117" y="64"/>
                </a:lnTo>
                <a:lnTo>
                  <a:pt x="132" y="64"/>
                </a:lnTo>
                <a:lnTo>
                  <a:pt x="119" y="56"/>
                </a:lnTo>
                <a:lnTo>
                  <a:pt x="163" y="56"/>
                </a:lnTo>
                <a:lnTo>
                  <a:pt x="163" y="49"/>
                </a:lnTo>
                <a:lnTo>
                  <a:pt x="119" y="49"/>
                </a:lnTo>
                <a:close/>
                <a:moveTo>
                  <a:pt x="87" y="12"/>
                </a:moveTo>
                <a:lnTo>
                  <a:pt x="100" y="21"/>
                </a:lnTo>
                <a:lnTo>
                  <a:pt x="100" y="11"/>
                </a:lnTo>
                <a:lnTo>
                  <a:pt x="82" y="0"/>
                </a:lnTo>
                <a:lnTo>
                  <a:pt x="64" y="11"/>
                </a:lnTo>
                <a:lnTo>
                  <a:pt x="64" y="21"/>
                </a:lnTo>
                <a:lnTo>
                  <a:pt x="76" y="12"/>
                </a:lnTo>
                <a:lnTo>
                  <a:pt x="76" y="42"/>
                </a:lnTo>
                <a:lnTo>
                  <a:pt x="87" y="42"/>
                </a:lnTo>
                <a:lnTo>
                  <a:pt x="87" y="12"/>
                </a:lnTo>
                <a:close/>
                <a:moveTo>
                  <a:pt x="45" y="56"/>
                </a:moveTo>
                <a:lnTo>
                  <a:pt x="32" y="64"/>
                </a:lnTo>
                <a:lnTo>
                  <a:pt x="47" y="64"/>
                </a:lnTo>
                <a:lnTo>
                  <a:pt x="64" y="53"/>
                </a:lnTo>
                <a:lnTo>
                  <a:pt x="47" y="40"/>
                </a:lnTo>
                <a:lnTo>
                  <a:pt x="32" y="40"/>
                </a:lnTo>
                <a:lnTo>
                  <a:pt x="45" y="49"/>
                </a:lnTo>
                <a:lnTo>
                  <a:pt x="0" y="49"/>
                </a:lnTo>
                <a:lnTo>
                  <a:pt x="0" y="56"/>
                </a:lnTo>
                <a:lnTo>
                  <a:pt x="45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B99A4BF-71C5-402A-BEC7-B473CEA45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8" y="2696021"/>
            <a:ext cx="439738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ROUTER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306D7245-BE41-4092-A148-504B77E4E44B}"/>
              </a:ext>
            </a:extLst>
          </p:cNvPr>
          <p:cNvSpPr>
            <a:spLocks/>
          </p:cNvSpPr>
          <p:nvPr/>
        </p:nvSpPr>
        <p:spPr bwMode="auto">
          <a:xfrm>
            <a:off x="7778753" y="1624459"/>
            <a:ext cx="1152525" cy="439737"/>
          </a:xfrm>
          <a:custGeom>
            <a:avLst/>
            <a:gdLst>
              <a:gd name="T0" fmla="*/ 1952 w 2262"/>
              <a:gd name="T1" fmla="*/ 236 h 867"/>
              <a:gd name="T2" fmla="*/ 1723 w 2262"/>
              <a:gd name="T3" fmla="*/ 109 h 867"/>
              <a:gd name="T4" fmla="*/ 1628 w 2262"/>
              <a:gd name="T5" fmla="*/ 121 h 867"/>
              <a:gd name="T6" fmla="*/ 1238 w 2262"/>
              <a:gd name="T7" fmla="*/ 4 h 867"/>
              <a:gd name="T8" fmla="*/ 551 w 2262"/>
              <a:gd name="T9" fmla="*/ 246 h 867"/>
              <a:gd name="T10" fmla="*/ 387 w 2262"/>
              <a:gd name="T11" fmla="*/ 325 h 867"/>
              <a:gd name="T12" fmla="*/ 349 w 2262"/>
              <a:gd name="T13" fmla="*/ 323 h 867"/>
              <a:gd name="T14" fmla="*/ 11 w 2262"/>
              <a:gd name="T15" fmla="*/ 526 h 867"/>
              <a:gd name="T16" fmla="*/ 349 w 2262"/>
              <a:gd name="T17" fmla="*/ 729 h 867"/>
              <a:gd name="T18" fmla="*/ 426 w 2262"/>
              <a:gd name="T19" fmla="*/ 724 h 867"/>
              <a:gd name="T20" fmla="*/ 571 w 2262"/>
              <a:gd name="T21" fmla="*/ 751 h 867"/>
              <a:gd name="T22" fmla="*/ 707 w 2262"/>
              <a:gd name="T23" fmla="*/ 727 h 867"/>
              <a:gd name="T24" fmla="*/ 1097 w 2262"/>
              <a:gd name="T25" fmla="*/ 860 h 867"/>
              <a:gd name="T26" fmla="*/ 1447 w 2262"/>
              <a:gd name="T27" fmla="*/ 788 h 867"/>
              <a:gd name="T28" fmla="*/ 1459 w 2262"/>
              <a:gd name="T29" fmla="*/ 787 h 867"/>
              <a:gd name="T30" fmla="*/ 1776 w 2262"/>
              <a:gd name="T31" fmla="*/ 678 h 867"/>
              <a:gd name="T32" fmla="*/ 1792 w 2262"/>
              <a:gd name="T33" fmla="*/ 679 h 867"/>
              <a:gd name="T34" fmla="*/ 2262 w 2262"/>
              <a:gd name="T35" fmla="*/ 450 h 867"/>
              <a:gd name="T36" fmla="*/ 1952 w 2262"/>
              <a:gd name="T37" fmla="*/ 236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62" h="867">
                <a:moveTo>
                  <a:pt x="1952" y="236"/>
                </a:moveTo>
                <a:cubicBezTo>
                  <a:pt x="1939" y="165"/>
                  <a:pt x="1842" y="109"/>
                  <a:pt x="1723" y="109"/>
                </a:cubicBezTo>
                <a:cubicBezTo>
                  <a:pt x="1689" y="109"/>
                  <a:pt x="1657" y="113"/>
                  <a:pt x="1628" y="121"/>
                </a:cubicBezTo>
                <a:cubicBezTo>
                  <a:pt x="1572" y="51"/>
                  <a:pt x="1456" y="0"/>
                  <a:pt x="1238" y="4"/>
                </a:cubicBezTo>
                <a:cubicBezTo>
                  <a:pt x="954" y="9"/>
                  <a:pt x="619" y="95"/>
                  <a:pt x="551" y="246"/>
                </a:cubicBezTo>
                <a:cubicBezTo>
                  <a:pt x="470" y="256"/>
                  <a:pt x="418" y="286"/>
                  <a:pt x="387" y="325"/>
                </a:cubicBezTo>
                <a:cubicBezTo>
                  <a:pt x="375" y="324"/>
                  <a:pt x="362" y="323"/>
                  <a:pt x="349" y="323"/>
                </a:cubicBezTo>
                <a:cubicBezTo>
                  <a:pt x="162" y="323"/>
                  <a:pt x="19" y="414"/>
                  <a:pt x="11" y="526"/>
                </a:cubicBezTo>
                <a:cubicBezTo>
                  <a:pt x="0" y="671"/>
                  <a:pt x="162" y="729"/>
                  <a:pt x="349" y="729"/>
                </a:cubicBezTo>
                <a:cubicBezTo>
                  <a:pt x="376" y="729"/>
                  <a:pt x="401" y="727"/>
                  <a:pt x="426" y="724"/>
                </a:cubicBezTo>
                <a:cubicBezTo>
                  <a:pt x="465" y="741"/>
                  <a:pt x="516" y="751"/>
                  <a:pt x="571" y="751"/>
                </a:cubicBezTo>
                <a:cubicBezTo>
                  <a:pt x="622" y="751"/>
                  <a:pt x="670" y="742"/>
                  <a:pt x="707" y="727"/>
                </a:cubicBezTo>
                <a:cubicBezTo>
                  <a:pt x="779" y="809"/>
                  <a:pt x="926" y="867"/>
                  <a:pt x="1097" y="860"/>
                </a:cubicBezTo>
                <a:cubicBezTo>
                  <a:pt x="1276" y="853"/>
                  <a:pt x="1384" y="827"/>
                  <a:pt x="1447" y="788"/>
                </a:cubicBezTo>
                <a:cubicBezTo>
                  <a:pt x="1451" y="788"/>
                  <a:pt x="1455" y="788"/>
                  <a:pt x="1459" y="787"/>
                </a:cubicBezTo>
                <a:cubicBezTo>
                  <a:pt x="1659" y="770"/>
                  <a:pt x="1747" y="736"/>
                  <a:pt x="1776" y="678"/>
                </a:cubicBezTo>
                <a:cubicBezTo>
                  <a:pt x="1781" y="678"/>
                  <a:pt x="1786" y="679"/>
                  <a:pt x="1792" y="679"/>
                </a:cubicBezTo>
                <a:cubicBezTo>
                  <a:pt x="2051" y="679"/>
                  <a:pt x="2262" y="628"/>
                  <a:pt x="2262" y="450"/>
                </a:cubicBezTo>
                <a:cubicBezTo>
                  <a:pt x="2262" y="351"/>
                  <a:pt x="2132" y="268"/>
                  <a:pt x="1952" y="236"/>
                </a:cubicBezTo>
              </a:path>
            </a:pathLst>
          </a:custGeom>
          <a:solidFill>
            <a:srgbClr val="AECEDD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CBAE5A6F-402A-4B14-9191-F6340A3BD692}"/>
              </a:ext>
            </a:extLst>
          </p:cNvPr>
          <p:cNvSpPr>
            <a:spLocks/>
          </p:cNvSpPr>
          <p:nvPr/>
        </p:nvSpPr>
        <p:spPr bwMode="auto">
          <a:xfrm>
            <a:off x="7778753" y="1624459"/>
            <a:ext cx="1152525" cy="439737"/>
          </a:xfrm>
          <a:custGeom>
            <a:avLst/>
            <a:gdLst>
              <a:gd name="T0" fmla="*/ 626 w 726"/>
              <a:gd name="T1" fmla="*/ 75 h 277"/>
              <a:gd name="T2" fmla="*/ 553 w 726"/>
              <a:gd name="T3" fmla="*/ 35 h 277"/>
              <a:gd name="T4" fmla="*/ 522 w 726"/>
              <a:gd name="T5" fmla="*/ 39 h 277"/>
              <a:gd name="T6" fmla="*/ 397 w 726"/>
              <a:gd name="T7" fmla="*/ 1 h 277"/>
              <a:gd name="T8" fmla="*/ 176 w 726"/>
              <a:gd name="T9" fmla="*/ 79 h 277"/>
              <a:gd name="T10" fmla="*/ 124 w 726"/>
              <a:gd name="T11" fmla="*/ 104 h 277"/>
              <a:gd name="T12" fmla="*/ 112 w 726"/>
              <a:gd name="T13" fmla="*/ 103 h 277"/>
              <a:gd name="T14" fmla="*/ 3 w 726"/>
              <a:gd name="T15" fmla="*/ 168 h 277"/>
              <a:gd name="T16" fmla="*/ 112 w 726"/>
              <a:gd name="T17" fmla="*/ 233 h 277"/>
              <a:gd name="T18" fmla="*/ 136 w 726"/>
              <a:gd name="T19" fmla="*/ 232 h 277"/>
              <a:gd name="T20" fmla="*/ 183 w 726"/>
              <a:gd name="T21" fmla="*/ 240 h 277"/>
              <a:gd name="T22" fmla="*/ 227 w 726"/>
              <a:gd name="T23" fmla="*/ 232 h 277"/>
              <a:gd name="T24" fmla="*/ 352 w 726"/>
              <a:gd name="T25" fmla="*/ 275 h 277"/>
              <a:gd name="T26" fmla="*/ 464 w 726"/>
              <a:gd name="T27" fmla="*/ 252 h 277"/>
              <a:gd name="T28" fmla="*/ 468 w 726"/>
              <a:gd name="T29" fmla="*/ 252 h 277"/>
              <a:gd name="T30" fmla="*/ 570 w 726"/>
              <a:gd name="T31" fmla="*/ 217 h 277"/>
              <a:gd name="T32" fmla="*/ 575 w 726"/>
              <a:gd name="T33" fmla="*/ 217 h 277"/>
              <a:gd name="T34" fmla="*/ 726 w 726"/>
              <a:gd name="T35" fmla="*/ 144 h 277"/>
              <a:gd name="T36" fmla="*/ 626 w 726"/>
              <a:gd name="T37" fmla="*/ 75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6" h="277">
                <a:moveTo>
                  <a:pt x="626" y="75"/>
                </a:moveTo>
                <a:cubicBezTo>
                  <a:pt x="622" y="53"/>
                  <a:pt x="591" y="35"/>
                  <a:pt x="553" y="35"/>
                </a:cubicBezTo>
                <a:cubicBezTo>
                  <a:pt x="542" y="35"/>
                  <a:pt x="532" y="36"/>
                  <a:pt x="522" y="39"/>
                </a:cubicBezTo>
                <a:cubicBezTo>
                  <a:pt x="504" y="16"/>
                  <a:pt x="467" y="0"/>
                  <a:pt x="397" y="1"/>
                </a:cubicBezTo>
                <a:cubicBezTo>
                  <a:pt x="306" y="3"/>
                  <a:pt x="198" y="30"/>
                  <a:pt x="176" y="79"/>
                </a:cubicBezTo>
                <a:cubicBezTo>
                  <a:pt x="150" y="82"/>
                  <a:pt x="134" y="91"/>
                  <a:pt x="124" y="104"/>
                </a:cubicBezTo>
                <a:cubicBezTo>
                  <a:pt x="120" y="103"/>
                  <a:pt x="116" y="103"/>
                  <a:pt x="112" y="103"/>
                </a:cubicBezTo>
                <a:cubicBezTo>
                  <a:pt x="52" y="103"/>
                  <a:pt x="6" y="132"/>
                  <a:pt x="3" y="168"/>
                </a:cubicBezTo>
                <a:cubicBezTo>
                  <a:pt x="0" y="215"/>
                  <a:pt x="52" y="233"/>
                  <a:pt x="112" y="233"/>
                </a:cubicBezTo>
                <a:cubicBezTo>
                  <a:pt x="120" y="233"/>
                  <a:pt x="128" y="232"/>
                  <a:pt x="136" y="232"/>
                </a:cubicBezTo>
                <a:cubicBezTo>
                  <a:pt x="149" y="237"/>
                  <a:pt x="165" y="240"/>
                  <a:pt x="183" y="240"/>
                </a:cubicBezTo>
                <a:cubicBezTo>
                  <a:pt x="199" y="240"/>
                  <a:pt x="215" y="237"/>
                  <a:pt x="227" y="232"/>
                </a:cubicBezTo>
                <a:cubicBezTo>
                  <a:pt x="250" y="259"/>
                  <a:pt x="297" y="277"/>
                  <a:pt x="352" y="275"/>
                </a:cubicBezTo>
                <a:cubicBezTo>
                  <a:pt x="409" y="273"/>
                  <a:pt x="444" y="264"/>
                  <a:pt x="464" y="252"/>
                </a:cubicBezTo>
                <a:cubicBezTo>
                  <a:pt x="465" y="252"/>
                  <a:pt x="467" y="252"/>
                  <a:pt x="468" y="252"/>
                </a:cubicBezTo>
                <a:cubicBezTo>
                  <a:pt x="532" y="246"/>
                  <a:pt x="560" y="235"/>
                  <a:pt x="570" y="217"/>
                </a:cubicBezTo>
                <a:cubicBezTo>
                  <a:pt x="571" y="217"/>
                  <a:pt x="573" y="217"/>
                  <a:pt x="575" y="217"/>
                </a:cubicBezTo>
                <a:cubicBezTo>
                  <a:pt x="658" y="217"/>
                  <a:pt x="726" y="201"/>
                  <a:pt x="726" y="144"/>
                </a:cubicBezTo>
                <a:cubicBezTo>
                  <a:pt x="726" y="112"/>
                  <a:pt x="684" y="86"/>
                  <a:pt x="626" y="75"/>
                </a:cubicBezTo>
              </a:path>
            </a:pathLst>
          </a:custGeom>
          <a:noFill/>
          <a:ln w="6350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0819F1-2366-45E5-B6DE-F61E2B56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15" y="1781621"/>
            <a:ext cx="514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800" b="0" i="0" u="none" strike="noStrike" cap="none" normalizeH="0" baseline="0">
                <a:ln>
                  <a:noFill/>
                </a:ln>
                <a:solidFill>
                  <a:srgbClr val="1E4A73"/>
                </a:solidFill>
                <a:effectLst/>
                <a:latin typeface="Calibri" panose="020F0502020204030204" pitchFamily="34" charset="0"/>
              </a:rPr>
              <a:t>INTERNET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C69CD05B-5E73-457F-AB9E-0E662F2B0A1A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109" name="TextBox 76">
            <a:extLst>
              <a:ext uri="{FF2B5EF4-FFF2-40B4-BE49-F238E27FC236}">
                <a16:creationId xmlns:a16="http://schemas.microsoft.com/office/drawing/2014/main" id="{408EB016-A408-4EF7-A770-B9C7E7CB2CF5}"/>
              </a:ext>
            </a:extLst>
          </p:cNvPr>
          <p:cNvSpPr txBox="1"/>
          <p:nvPr/>
        </p:nvSpPr>
        <p:spPr>
          <a:xfrm>
            <a:off x="2551492" y="11241"/>
            <a:ext cx="7089017" cy="70788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Resolución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del 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Problema</a:t>
            </a:r>
            <a:endParaRPr lang="ko-KR" altLang="en-US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29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45" grpId="0" animBg="1"/>
      <p:bldP spid="46" grpId="0" animBg="1"/>
      <p:bldP spid="47" grpId="0"/>
      <p:bldP spid="48" grpId="0"/>
      <p:bldP spid="49" grpId="0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/>
      <p:bldP spid="62" grpId="0" animBg="1"/>
      <p:bldP spid="63" grpId="0" animBg="1"/>
      <p:bldP spid="64" grpId="0"/>
      <p:bldP spid="65" grpId="0" animBg="1"/>
      <p:bldP spid="66" grpId="0" animBg="1"/>
      <p:bldP spid="67" grpId="0"/>
      <p:bldP spid="68" grpId="0"/>
      <p:bldP spid="69" grpId="0" animBg="1"/>
      <p:bldP spid="70" grpId="0" animBg="1"/>
      <p:bldP spid="71" grpId="0"/>
      <p:bldP spid="72" grpId="0" animBg="1"/>
      <p:bldP spid="73" grpId="0" animBg="1"/>
      <p:bldP spid="74" grpId="0"/>
      <p:bldP spid="75" grpId="0" animBg="1"/>
      <p:bldP spid="76" grpId="0" animBg="1"/>
      <p:bldP spid="77" grpId="0"/>
      <p:bldP spid="78" grpId="0" animBg="1"/>
      <p:bldP spid="79" grpId="0" animBg="1"/>
      <p:bldP spid="80" grpId="0"/>
      <p:bldP spid="81" grpId="0"/>
      <p:bldP spid="82" grpId="0" animBg="1"/>
      <p:bldP spid="83" grpId="0" animBg="1"/>
      <p:bldP spid="84" grpId="0"/>
      <p:bldP spid="85" grpId="0" animBg="1"/>
      <p:bldP spid="86" grpId="0" animBg="1"/>
      <p:bldP spid="87" grpId="0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 animBg="1"/>
      <p:bldP spid="95" grpId="0" animBg="1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/>
      <p:bldP spid="105" grpId="0" animBg="1"/>
      <p:bldP spid="106" grpId="0" animBg="1"/>
      <p:bldP spid="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ector: curvado 95">
            <a:extLst>
              <a:ext uri="{FF2B5EF4-FFF2-40B4-BE49-F238E27FC236}">
                <a16:creationId xmlns:a16="http://schemas.microsoft.com/office/drawing/2014/main" id="{BCA06D93-C024-4F63-88E3-5E8F4E396120}"/>
              </a:ext>
            </a:extLst>
          </p:cNvPr>
          <p:cNvCxnSpPr>
            <a:cxnSpLocks/>
          </p:cNvCxnSpPr>
          <p:nvPr/>
        </p:nvCxnSpPr>
        <p:spPr>
          <a:xfrm rot="10800000">
            <a:off x="5784041" y="4832379"/>
            <a:ext cx="1400421" cy="671246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2F2F2AC-F956-4167-AEC0-C5B7DF3F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741"/>
            <a:ext cx="2196636" cy="16843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C985E9-4569-47CC-9E54-7359C1B0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09" y="4186294"/>
            <a:ext cx="1131721" cy="15283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9" y="4323212"/>
            <a:ext cx="905051" cy="6554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E1A1F4-32FE-419B-BAF5-CCE98D61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8" y="5083612"/>
            <a:ext cx="195444" cy="4946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829C2A-2F07-40B2-BDFB-D2F0DA65C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4" y="4484001"/>
            <a:ext cx="195444" cy="4946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B1E978-E874-4039-A45A-42721E675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20" y="3210097"/>
            <a:ext cx="195444" cy="4946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295421-F3B7-4C04-8B09-0DF1D7FD6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14" y="2194309"/>
            <a:ext cx="195444" cy="4946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AAC3E5-0DCC-41AE-8BDF-E466375B5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8919" y="1457448"/>
            <a:ext cx="195444" cy="4946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1981A22-017E-4243-A4E2-5ABDF0EFA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126498">
            <a:off x="1806884" y="4663137"/>
            <a:ext cx="688486" cy="97261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DEE216D-19A2-4E97-84AD-0683784B4121}"/>
              </a:ext>
            </a:extLst>
          </p:cNvPr>
          <p:cNvGrpSpPr/>
          <p:nvPr/>
        </p:nvGrpSpPr>
        <p:grpSpPr>
          <a:xfrm>
            <a:off x="3178730" y="3221592"/>
            <a:ext cx="407174" cy="683688"/>
            <a:chOff x="3991561" y="2718601"/>
            <a:chExt cx="407174" cy="683688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9EC78C8-53C3-4A85-B117-41279354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56BBD9F-94FD-47DF-ACA1-2B205E1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D1B649F8-18DC-44E9-B40F-82AB122C6F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72" b="90590" l="7045" r="94432">
                        <a14:foregroundMark x1="35114" y1="40989" x2="35114" y2="40989"/>
                        <a14:foregroundMark x1="82273" y1="42584" x2="82273" y2="42584"/>
                        <a14:foregroundMark x1="89545" y1="46252" x2="89545" y2="46252"/>
                        <a14:foregroundMark x1="94545" y1="36364" x2="94545" y2="36364"/>
                        <a14:foregroundMark x1="91705" y1="27911" x2="91705" y2="27911"/>
                        <a14:foregroundMark x1="43068" y1="8931" x2="43068" y2="8931"/>
                        <a14:foregroundMark x1="7159" y1="30463" x2="7159" y2="30463"/>
                        <a14:foregroundMark x1="49318" y1="90590" x2="49318" y2="90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02" y="5133825"/>
            <a:ext cx="793395" cy="565294"/>
          </a:xfrm>
          <a:prstGeom prst="rect">
            <a:avLst/>
          </a:prstGeom>
        </p:spPr>
      </p:pic>
      <p:grpSp>
        <p:nvGrpSpPr>
          <p:cNvPr id="127" name="Grupo 126">
            <a:extLst>
              <a:ext uri="{FF2B5EF4-FFF2-40B4-BE49-F238E27FC236}">
                <a16:creationId xmlns:a16="http://schemas.microsoft.com/office/drawing/2014/main" id="{6C1E4270-F362-42DB-BF1E-C56D5233A210}"/>
              </a:ext>
            </a:extLst>
          </p:cNvPr>
          <p:cNvGrpSpPr/>
          <p:nvPr/>
        </p:nvGrpSpPr>
        <p:grpSpPr>
          <a:xfrm>
            <a:off x="9663953" y="433655"/>
            <a:ext cx="1581373" cy="1010701"/>
            <a:chOff x="9655994" y="428608"/>
            <a:chExt cx="1581373" cy="1010701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9D7E39D-FA0F-4227-8F53-0F8F93DB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5994" y="660809"/>
              <a:ext cx="806205" cy="77850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C8F59FBC-D870-4810-8083-34B1278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18946" y="428608"/>
              <a:ext cx="545614" cy="656859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DAF02C60-4145-4445-848D-BD44AEB8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91753" y="525616"/>
              <a:ext cx="545614" cy="656859"/>
            </a:xfrm>
            <a:prstGeom prst="rect">
              <a:avLst/>
            </a:prstGeom>
          </p:spPr>
        </p:pic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D4380AAF-1BF5-4917-8050-5B18203D57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9844" y="2372087"/>
            <a:ext cx="806205" cy="7785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1FCE135-5314-4B14-AD83-63735C510A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9272" y="1819760"/>
            <a:ext cx="545614" cy="65685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BA3EE9-E575-49D1-978A-86CB7EDC7B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4490" y="1986351"/>
            <a:ext cx="545614" cy="656859"/>
          </a:xfrm>
          <a:prstGeom prst="rect">
            <a:avLst/>
          </a:prstGeom>
        </p:spPr>
      </p:pic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E25D5E91-7C98-4FA0-B4ED-162B831A37F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585904" y="3734983"/>
            <a:ext cx="1271067" cy="804791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358941A4-D0D0-4EC7-9794-233EC3877FB5}"/>
              </a:ext>
            </a:extLst>
          </p:cNvPr>
          <p:cNvCxnSpPr>
            <a:cxnSpLocks/>
          </p:cNvCxnSpPr>
          <p:nvPr/>
        </p:nvCxnSpPr>
        <p:spPr>
          <a:xfrm>
            <a:off x="5815965" y="4534916"/>
            <a:ext cx="1421095" cy="790587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9B0000CC-60EB-4D84-8185-0857B1999D8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073197" y="4968772"/>
            <a:ext cx="1810196" cy="447700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EF6128C6-6D12-486D-8629-CA01C8757D7A}"/>
              </a:ext>
            </a:extLst>
          </p:cNvPr>
          <p:cNvCxnSpPr>
            <a:cxnSpLocks/>
          </p:cNvCxnSpPr>
          <p:nvPr/>
        </p:nvCxnSpPr>
        <p:spPr>
          <a:xfrm rot="10800000">
            <a:off x="7617542" y="3089160"/>
            <a:ext cx="2572090" cy="122070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EB6CB36E-8F00-4885-87C0-6BB9503425C5}"/>
              </a:ext>
            </a:extLst>
          </p:cNvPr>
          <p:cNvCxnSpPr>
            <a:cxnSpLocks/>
          </p:cNvCxnSpPr>
          <p:nvPr/>
        </p:nvCxnSpPr>
        <p:spPr>
          <a:xfrm flipV="1">
            <a:off x="8318242" y="1132270"/>
            <a:ext cx="1320105" cy="112942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BDB07B30-170C-4A69-8F09-E07D9310621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292636" y="2464262"/>
            <a:ext cx="1627208" cy="297075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1E38E68-7B2C-48EA-A173-BDEE004E466E}"/>
              </a:ext>
            </a:extLst>
          </p:cNvPr>
          <p:cNvSpPr txBox="1"/>
          <p:nvPr/>
        </p:nvSpPr>
        <p:spPr>
          <a:xfrm>
            <a:off x="7194318" y="5751443"/>
            <a:ext cx="1237025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ROUTER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EE5FAB25-45F1-40D0-B929-4A2AF6688EE6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rot="16200000" flipV="1">
            <a:off x="6445529" y="3902854"/>
            <a:ext cx="1979760" cy="482182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5669793-0BBB-4794-8D5B-17DF8FAABF72}"/>
              </a:ext>
            </a:extLst>
          </p:cNvPr>
          <p:cNvSpPr txBox="1"/>
          <p:nvPr/>
        </p:nvSpPr>
        <p:spPr>
          <a:xfrm>
            <a:off x="6196111" y="1100408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INTERNET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992E2D06-8D2D-4B51-B3A1-043EB2A978B1}"/>
              </a:ext>
            </a:extLst>
          </p:cNvPr>
          <p:cNvSpPr/>
          <p:nvPr/>
        </p:nvSpPr>
        <p:spPr>
          <a:xfrm>
            <a:off x="213959" y="626096"/>
            <a:ext cx="187904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</a:rPr>
              <a:t>RED WSN</a:t>
            </a:r>
            <a:endParaRPr lang="es-ES" sz="2800" b="0" cap="none" spc="0" dirty="0">
              <a:ln w="0"/>
              <a:effectLst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E1D962AF-DE5D-466E-92FB-B20079E0B530}"/>
              </a:ext>
            </a:extLst>
          </p:cNvPr>
          <p:cNvSpPr/>
          <p:nvPr/>
        </p:nvSpPr>
        <p:spPr>
          <a:xfrm>
            <a:off x="3581504" y="2749734"/>
            <a:ext cx="155202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MOTE</a:t>
            </a:r>
          </a:p>
          <a:p>
            <a:pPr algn="ctr"/>
            <a:r>
              <a:rPr lang="es-ES" sz="1400" dirty="0">
                <a:ln w="0"/>
              </a:rPr>
              <a:t>COORDINADOR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649904" y="3786582"/>
            <a:ext cx="142109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/>
              <a:t>GATEWAY</a:t>
            </a:r>
            <a:endParaRPr lang="es-ES" sz="2000" b="0" cap="none" spc="0" dirty="0">
              <a:ln w="0"/>
              <a:effectLst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88FC792-EF0A-40A9-A797-83E97A4B776D}"/>
              </a:ext>
            </a:extLst>
          </p:cNvPr>
          <p:cNvSpPr/>
          <p:nvPr/>
        </p:nvSpPr>
        <p:spPr>
          <a:xfrm>
            <a:off x="360634" y="963836"/>
            <a:ext cx="1585690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effectLst/>
              </a:rPr>
              <a:t>802.15.4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7F183F4-0FFA-4E58-BE29-A5C81E13D7D4}"/>
              </a:ext>
            </a:extLst>
          </p:cNvPr>
          <p:cNvSpPr/>
          <p:nvPr/>
        </p:nvSpPr>
        <p:spPr>
          <a:xfrm>
            <a:off x="5035847" y="5167433"/>
            <a:ext cx="156023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effectLst/>
              </a:rPr>
              <a:t>WIFI 802.11</a:t>
            </a:r>
          </a:p>
        </p:txBody>
      </p:sp>
      <p:cxnSp>
        <p:nvCxnSpPr>
          <p:cNvPr id="82" name="Conector: curvado 81">
            <a:extLst>
              <a:ext uri="{FF2B5EF4-FFF2-40B4-BE49-F238E27FC236}">
                <a16:creationId xmlns:a16="http://schemas.microsoft.com/office/drawing/2014/main" id="{D55F448E-71FF-4CA7-922E-4E8A7CF7FB1D}"/>
              </a:ext>
            </a:extLst>
          </p:cNvPr>
          <p:cNvCxnSpPr>
            <a:cxnSpLocks/>
          </p:cNvCxnSpPr>
          <p:nvPr/>
        </p:nvCxnSpPr>
        <p:spPr>
          <a:xfrm>
            <a:off x="7410944" y="3174417"/>
            <a:ext cx="2678907" cy="1250776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ado 86">
            <a:extLst>
              <a:ext uri="{FF2B5EF4-FFF2-40B4-BE49-F238E27FC236}">
                <a16:creationId xmlns:a16="http://schemas.microsoft.com/office/drawing/2014/main" id="{E0868355-2ACE-4300-8F86-CB234CCA43BB}"/>
              </a:ext>
            </a:extLst>
          </p:cNvPr>
          <p:cNvCxnSpPr>
            <a:cxnSpLocks/>
          </p:cNvCxnSpPr>
          <p:nvPr/>
        </p:nvCxnSpPr>
        <p:spPr>
          <a:xfrm rot="10800000">
            <a:off x="3523714" y="3969855"/>
            <a:ext cx="1268784" cy="779344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71943885-F4DC-4385-BA7B-60E1AD968087}"/>
              </a:ext>
            </a:extLst>
          </p:cNvPr>
          <p:cNvSpPr/>
          <p:nvPr/>
        </p:nvSpPr>
        <p:spPr>
          <a:xfrm>
            <a:off x="3319994" y="4359527"/>
            <a:ext cx="880562" cy="40011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</a:rPr>
              <a:t>UART</a:t>
            </a:r>
          </a:p>
        </p:txBody>
      </p:sp>
      <p:cxnSp>
        <p:nvCxnSpPr>
          <p:cNvPr id="100" name="Conector: curvado 99">
            <a:extLst>
              <a:ext uri="{FF2B5EF4-FFF2-40B4-BE49-F238E27FC236}">
                <a16:creationId xmlns:a16="http://schemas.microsoft.com/office/drawing/2014/main" id="{3DCC6C82-52B8-4979-A5C0-8A9F08E56B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5939" y="5133825"/>
            <a:ext cx="1767454" cy="444458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ado 113">
            <a:extLst>
              <a:ext uri="{FF2B5EF4-FFF2-40B4-BE49-F238E27FC236}">
                <a16:creationId xmlns:a16="http://schemas.microsoft.com/office/drawing/2014/main" id="{AE9A3164-E0AF-4097-AEE7-A95CD30EC5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8778" y="3938672"/>
            <a:ext cx="1906703" cy="47254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: curvado 116">
            <a:extLst>
              <a:ext uri="{FF2B5EF4-FFF2-40B4-BE49-F238E27FC236}">
                <a16:creationId xmlns:a16="http://schemas.microsoft.com/office/drawing/2014/main" id="{83CD3EFF-9B1A-4306-A0D4-93D236B79D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04200" y="1020662"/>
            <a:ext cx="1379904" cy="111683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: curvado 120">
            <a:extLst>
              <a:ext uri="{FF2B5EF4-FFF2-40B4-BE49-F238E27FC236}">
                <a16:creationId xmlns:a16="http://schemas.microsoft.com/office/drawing/2014/main" id="{78C2141A-E17E-4541-92AC-885C890FEC79}"/>
              </a:ext>
            </a:extLst>
          </p:cNvPr>
          <p:cNvCxnSpPr>
            <a:cxnSpLocks/>
          </p:cNvCxnSpPr>
          <p:nvPr/>
        </p:nvCxnSpPr>
        <p:spPr>
          <a:xfrm rot="10800000">
            <a:off x="8276565" y="2588460"/>
            <a:ext cx="1606831" cy="32143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D76B40A2-7FE2-43FD-B6A5-683DF098B588}"/>
              </a:ext>
            </a:extLst>
          </p:cNvPr>
          <p:cNvSpPr/>
          <p:nvPr/>
        </p:nvSpPr>
        <p:spPr>
          <a:xfrm>
            <a:off x="1547428" y="1926919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98C335F0-DC8A-45D2-A14F-407933611249}"/>
              </a:ext>
            </a:extLst>
          </p:cNvPr>
          <p:cNvSpPr/>
          <p:nvPr/>
        </p:nvSpPr>
        <p:spPr>
          <a:xfrm>
            <a:off x="520885" y="2685953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584B7AE-26DB-4A29-9FED-B0D6CFA508A6}"/>
              </a:ext>
            </a:extLst>
          </p:cNvPr>
          <p:cNvSpPr/>
          <p:nvPr/>
        </p:nvSpPr>
        <p:spPr>
          <a:xfrm>
            <a:off x="76856" y="3716264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747112C9-DA7D-4069-8387-4AA33213C085}"/>
              </a:ext>
            </a:extLst>
          </p:cNvPr>
          <p:cNvSpPr/>
          <p:nvPr/>
        </p:nvSpPr>
        <p:spPr>
          <a:xfrm>
            <a:off x="449378" y="4984375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1FF3D5B-73CD-4606-B058-1BD924E9C9F7}"/>
              </a:ext>
            </a:extLst>
          </p:cNvPr>
          <p:cNvSpPr/>
          <p:nvPr/>
        </p:nvSpPr>
        <p:spPr>
          <a:xfrm>
            <a:off x="1547428" y="5675628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DE275EC-98C3-46F7-A917-0419B1C1BC56}"/>
              </a:ext>
            </a:extLst>
          </p:cNvPr>
          <p:cNvGrpSpPr/>
          <p:nvPr/>
        </p:nvGrpSpPr>
        <p:grpSpPr>
          <a:xfrm>
            <a:off x="2194832" y="3229011"/>
            <a:ext cx="407174" cy="683688"/>
            <a:chOff x="3991561" y="2718601"/>
            <a:chExt cx="407174" cy="683688"/>
          </a:xfrm>
        </p:grpSpPr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2A87D5C6-DC87-486A-80E1-67EB0A8ED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22B68330-84BA-43AE-B3B4-DDBC1CB3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69AA785D-A03E-49F8-B17C-B7AC8C20F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25701">
            <a:off x="1152895" y="4129389"/>
            <a:ext cx="1057464" cy="149385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50022CB8-00FB-4229-9361-14FA91A49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25139">
            <a:off x="875847" y="3497412"/>
            <a:ext cx="1057464" cy="149385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E73C0A1C-B970-4AB0-A764-369AFF9E4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315182">
            <a:off x="1181083" y="2988893"/>
            <a:ext cx="1057464" cy="149385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62CD8DB7-F569-4324-81DB-8AC105CCB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909753">
            <a:off x="1701884" y="2649591"/>
            <a:ext cx="1057464" cy="149385"/>
          </a:xfrm>
          <a:prstGeom prst="rect">
            <a:avLst/>
          </a:prstGeom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29371BE7-8F2D-490A-8820-33864915A9A8}"/>
              </a:ext>
            </a:extLst>
          </p:cNvPr>
          <p:cNvSpPr/>
          <p:nvPr/>
        </p:nvSpPr>
        <p:spPr>
          <a:xfrm>
            <a:off x="1878251" y="3923007"/>
            <a:ext cx="899412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MOTE</a:t>
            </a:r>
          </a:p>
          <a:p>
            <a:pPr algn="ctr"/>
            <a:r>
              <a:rPr lang="es-ES" sz="1200" dirty="0">
                <a:ln w="0"/>
              </a:rPr>
              <a:t>ESCLAVO</a:t>
            </a:r>
            <a:endParaRPr lang="es-ES" sz="1200" b="0" cap="none" spc="0" dirty="0">
              <a:ln w="0"/>
              <a:effectLst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02966F1-F6B8-4A7B-BD60-1ADA3B63187B}"/>
              </a:ext>
            </a:extLst>
          </p:cNvPr>
          <p:cNvSpPr txBox="1"/>
          <p:nvPr/>
        </p:nvSpPr>
        <p:spPr>
          <a:xfrm>
            <a:off x="10470158" y="564485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SERVIDOR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75F0AF6-90F7-4329-A049-FDCA5602FD5D}"/>
              </a:ext>
            </a:extLst>
          </p:cNvPr>
          <p:cNvSpPr txBox="1"/>
          <p:nvPr/>
        </p:nvSpPr>
        <p:spPr>
          <a:xfrm>
            <a:off x="8944838" y="230209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2A7D192-08EC-4B2C-B650-FB157192575C}"/>
              </a:ext>
            </a:extLst>
          </p:cNvPr>
          <p:cNvSpPr txBox="1"/>
          <p:nvPr/>
        </p:nvSpPr>
        <p:spPr>
          <a:xfrm>
            <a:off x="10769549" y="276252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cxnSp>
        <p:nvCxnSpPr>
          <p:cNvPr id="79" name="Conector: curvado 78">
            <a:extLst>
              <a:ext uri="{FF2B5EF4-FFF2-40B4-BE49-F238E27FC236}">
                <a16:creationId xmlns:a16="http://schemas.microsoft.com/office/drawing/2014/main" id="{B928CC64-46BC-47E7-AE7D-AABB75B48D02}"/>
              </a:ext>
            </a:extLst>
          </p:cNvPr>
          <p:cNvCxnSpPr>
            <a:cxnSpLocks/>
          </p:cNvCxnSpPr>
          <p:nvPr/>
        </p:nvCxnSpPr>
        <p:spPr>
          <a:xfrm>
            <a:off x="2655090" y="3541221"/>
            <a:ext cx="500760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522EFF7C-4E59-47D0-A8B8-60B6594AF1D4}"/>
              </a:ext>
            </a:extLst>
          </p:cNvPr>
          <p:cNvCxnSpPr>
            <a:cxnSpLocks/>
          </p:cNvCxnSpPr>
          <p:nvPr/>
        </p:nvCxnSpPr>
        <p:spPr>
          <a:xfrm rot="10800000">
            <a:off x="2611044" y="3796981"/>
            <a:ext cx="549869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D829EAE-EF2F-493A-84BC-D969749942EB}"/>
              </a:ext>
            </a:extLst>
          </p:cNvPr>
          <p:cNvSpPr/>
          <p:nvPr/>
        </p:nvSpPr>
        <p:spPr>
          <a:xfrm>
            <a:off x="2423351" y="2825012"/>
            <a:ext cx="925253" cy="461665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Protocolo</a:t>
            </a:r>
          </a:p>
          <a:p>
            <a:pPr algn="ctr"/>
            <a:r>
              <a:rPr lang="es-ES" sz="1200" dirty="0">
                <a:ln w="0"/>
              </a:rPr>
              <a:t>Propietario</a:t>
            </a:r>
          </a:p>
        </p:txBody>
      </p:sp>
    </p:spTree>
    <p:extLst>
      <p:ext uri="{BB962C8B-B14F-4D97-AF65-F5344CB8AC3E}">
        <p14:creationId xmlns:p14="http://schemas.microsoft.com/office/powerpoint/2010/main" val="141661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ector: curvado 95">
            <a:extLst>
              <a:ext uri="{FF2B5EF4-FFF2-40B4-BE49-F238E27FC236}">
                <a16:creationId xmlns:a16="http://schemas.microsoft.com/office/drawing/2014/main" id="{BCA06D93-C024-4F63-88E3-5E8F4E396120}"/>
              </a:ext>
            </a:extLst>
          </p:cNvPr>
          <p:cNvCxnSpPr>
            <a:cxnSpLocks/>
          </p:cNvCxnSpPr>
          <p:nvPr/>
        </p:nvCxnSpPr>
        <p:spPr>
          <a:xfrm rot="10800000">
            <a:off x="5784041" y="4832379"/>
            <a:ext cx="1400421" cy="671246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2F2F2AC-F956-4167-AEC0-C5B7DF3F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741"/>
            <a:ext cx="2196636" cy="16843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C985E9-4569-47CC-9E54-7359C1B0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09" y="4186294"/>
            <a:ext cx="1131721" cy="15283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9" y="4323212"/>
            <a:ext cx="905051" cy="6554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E1A1F4-32FE-419B-BAF5-CCE98D61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8" y="5083612"/>
            <a:ext cx="195444" cy="4946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829C2A-2F07-40B2-BDFB-D2F0DA65C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4" y="4484001"/>
            <a:ext cx="195444" cy="4946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B1E978-E874-4039-A45A-42721E675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20" y="3210097"/>
            <a:ext cx="195444" cy="4946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295421-F3B7-4C04-8B09-0DF1D7FD6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14" y="2194309"/>
            <a:ext cx="195444" cy="4946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AAC3E5-0DCC-41AE-8BDF-E466375B5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8919" y="1457448"/>
            <a:ext cx="195444" cy="4946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1981A22-017E-4243-A4E2-5ABDF0EFA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126498">
            <a:off x="1806884" y="4663137"/>
            <a:ext cx="688486" cy="97261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DEE216D-19A2-4E97-84AD-0683784B4121}"/>
              </a:ext>
            </a:extLst>
          </p:cNvPr>
          <p:cNvGrpSpPr/>
          <p:nvPr/>
        </p:nvGrpSpPr>
        <p:grpSpPr>
          <a:xfrm>
            <a:off x="3178730" y="3221592"/>
            <a:ext cx="407174" cy="683688"/>
            <a:chOff x="3991561" y="2718601"/>
            <a:chExt cx="407174" cy="683688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9EC78C8-53C3-4A85-B117-41279354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56BBD9F-94FD-47DF-ACA1-2B205E1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D1B649F8-18DC-44E9-B40F-82AB122C6F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72" b="90590" l="7045" r="94432">
                        <a14:foregroundMark x1="35114" y1="40989" x2="35114" y2="40989"/>
                        <a14:foregroundMark x1="82273" y1="42584" x2="82273" y2="42584"/>
                        <a14:foregroundMark x1="89545" y1="46252" x2="89545" y2="46252"/>
                        <a14:foregroundMark x1="94545" y1="36364" x2="94545" y2="36364"/>
                        <a14:foregroundMark x1="91705" y1="27911" x2="91705" y2="27911"/>
                        <a14:foregroundMark x1="43068" y1="8931" x2="43068" y2="8931"/>
                        <a14:foregroundMark x1="7159" y1="30463" x2="7159" y2="30463"/>
                        <a14:foregroundMark x1="49318" y1="90590" x2="49318" y2="90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02" y="5133825"/>
            <a:ext cx="793395" cy="565294"/>
          </a:xfrm>
          <a:prstGeom prst="rect">
            <a:avLst/>
          </a:prstGeom>
        </p:spPr>
      </p:pic>
      <p:grpSp>
        <p:nvGrpSpPr>
          <p:cNvPr id="127" name="Grupo 126">
            <a:extLst>
              <a:ext uri="{FF2B5EF4-FFF2-40B4-BE49-F238E27FC236}">
                <a16:creationId xmlns:a16="http://schemas.microsoft.com/office/drawing/2014/main" id="{6C1E4270-F362-42DB-BF1E-C56D5233A210}"/>
              </a:ext>
            </a:extLst>
          </p:cNvPr>
          <p:cNvGrpSpPr/>
          <p:nvPr/>
        </p:nvGrpSpPr>
        <p:grpSpPr>
          <a:xfrm>
            <a:off x="9663953" y="433655"/>
            <a:ext cx="1581373" cy="1010701"/>
            <a:chOff x="9655994" y="428608"/>
            <a:chExt cx="1581373" cy="1010701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9D7E39D-FA0F-4227-8F53-0F8F93DB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5994" y="660809"/>
              <a:ext cx="806205" cy="77850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C8F59FBC-D870-4810-8083-34B1278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18946" y="428608"/>
              <a:ext cx="545614" cy="656859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DAF02C60-4145-4445-848D-BD44AEB8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91753" y="525616"/>
              <a:ext cx="545614" cy="656859"/>
            </a:xfrm>
            <a:prstGeom prst="rect">
              <a:avLst/>
            </a:prstGeom>
          </p:spPr>
        </p:pic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D4380AAF-1BF5-4917-8050-5B18203D57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9844" y="2372087"/>
            <a:ext cx="806205" cy="7785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1FCE135-5314-4B14-AD83-63735C510A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9272" y="1819760"/>
            <a:ext cx="545614" cy="65685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BA3EE9-E575-49D1-978A-86CB7EDC7B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4490" y="1986351"/>
            <a:ext cx="545614" cy="656859"/>
          </a:xfrm>
          <a:prstGeom prst="rect">
            <a:avLst/>
          </a:prstGeom>
        </p:spPr>
      </p:pic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E25D5E91-7C98-4FA0-B4ED-162B831A37F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585904" y="3734983"/>
            <a:ext cx="1271067" cy="804791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358941A4-D0D0-4EC7-9794-233EC3877FB5}"/>
              </a:ext>
            </a:extLst>
          </p:cNvPr>
          <p:cNvCxnSpPr>
            <a:cxnSpLocks/>
          </p:cNvCxnSpPr>
          <p:nvPr/>
        </p:nvCxnSpPr>
        <p:spPr>
          <a:xfrm>
            <a:off x="5815965" y="4534916"/>
            <a:ext cx="1421095" cy="790587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9B0000CC-60EB-4D84-8185-0857B1999D8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073197" y="4968772"/>
            <a:ext cx="1810196" cy="447700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EF6128C6-6D12-486D-8629-CA01C8757D7A}"/>
              </a:ext>
            </a:extLst>
          </p:cNvPr>
          <p:cNvCxnSpPr>
            <a:cxnSpLocks/>
          </p:cNvCxnSpPr>
          <p:nvPr/>
        </p:nvCxnSpPr>
        <p:spPr>
          <a:xfrm rot="10800000">
            <a:off x="7617542" y="3089160"/>
            <a:ext cx="2572090" cy="122070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EB6CB36E-8F00-4885-87C0-6BB9503425C5}"/>
              </a:ext>
            </a:extLst>
          </p:cNvPr>
          <p:cNvCxnSpPr>
            <a:cxnSpLocks/>
          </p:cNvCxnSpPr>
          <p:nvPr/>
        </p:nvCxnSpPr>
        <p:spPr>
          <a:xfrm flipV="1">
            <a:off x="8318242" y="1132270"/>
            <a:ext cx="1320105" cy="112942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BDB07B30-170C-4A69-8F09-E07D9310621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292636" y="2464262"/>
            <a:ext cx="1627208" cy="297075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1E38E68-7B2C-48EA-A173-BDEE004E466E}"/>
              </a:ext>
            </a:extLst>
          </p:cNvPr>
          <p:cNvSpPr txBox="1"/>
          <p:nvPr/>
        </p:nvSpPr>
        <p:spPr>
          <a:xfrm>
            <a:off x="7194318" y="5751443"/>
            <a:ext cx="1237025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ROUTER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EE5FAB25-45F1-40D0-B929-4A2AF6688EE6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rot="16200000" flipV="1">
            <a:off x="6445529" y="3902854"/>
            <a:ext cx="1979760" cy="482182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5669793-0BBB-4794-8D5B-17DF8FAABF72}"/>
              </a:ext>
            </a:extLst>
          </p:cNvPr>
          <p:cNvSpPr txBox="1"/>
          <p:nvPr/>
        </p:nvSpPr>
        <p:spPr>
          <a:xfrm>
            <a:off x="6196111" y="1100408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INTERNET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992E2D06-8D2D-4B51-B3A1-043EB2A978B1}"/>
              </a:ext>
            </a:extLst>
          </p:cNvPr>
          <p:cNvSpPr/>
          <p:nvPr/>
        </p:nvSpPr>
        <p:spPr>
          <a:xfrm>
            <a:off x="213959" y="626096"/>
            <a:ext cx="187904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</a:rPr>
              <a:t>RED WSN</a:t>
            </a:r>
            <a:endParaRPr lang="es-ES" sz="2800" b="0" cap="none" spc="0" dirty="0">
              <a:ln w="0"/>
              <a:effectLst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E1D962AF-DE5D-466E-92FB-B20079E0B530}"/>
              </a:ext>
            </a:extLst>
          </p:cNvPr>
          <p:cNvSpPr/>
          <p:nvPr/>
        </p:nvSpPr>
        <p:spPr>
          <a:xfrm>
            <a:off x="3581504" y="2749734"/>
            <a:ext cx="155202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MOTE</a:t>
            </a:r>
          </a:p>
          <a:p>
            <a:pPr algn="ctr"/>
            <a:r>
              <a:rPr lang="es-ES" sz="1400" dirty="0">
                <a:ln w="0"/>
              </a:rPr>
              <a:t>COORDINADOR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649904" y="3786582"/>
            <a:ext cx="142109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/>
              <a:t>GATEWAY</a:t>
            </a:r>
            <a:endParaRPr lang="es-ES" sz="2000" b="0" cap="none" spc="0" dirty="0">
              <a:ln w="0"/>
              <a:effectLst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88FC792-EF0A-40A9-A797-83E97A4B776D}"/>
              </a:ext>
            </a:extLst>
          </p:cNvPr>
          <p:cNvSpPr/>
          <p:nvPr/>
        </p:nvSpPr>
        <p:spPr>
          <a:xfrm>
            <a:off x="360634" y="963836"/>
            <a:ext cx="1585690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effectLst/>
              </a:rPr>
              <a:t>802.15.4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7F183F4-0FFA-4E58-BE29-A5C81E13D7D4}"/>
              </a:ext>
            </a:extLst>
          </p:cNvPr>
          <p:cNvSpPr/>
          <p:nvPr/>
        </p:nvSpPr>
        <p:spPr>
          <a:xfrm>
            <a:off x="5035847" y="5167433"/>
            <a:ext cx="156023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effectLst/>
              </a:rPr>
              <a:t>WIFI 802.11</a:t>
            </a:r>
          </a:p>
        </p:txBody>
      </p:sp>
      <p:cxnSp>
        <p:nvCxnSpPr>
          <p:cNvPr id="82" name="Conector: curvado 81">
            <a:extLst>
              <a:ext uri="{FF2B5EF4-FFF2-40B4-BE49-F238E27FC236}">
                <a16:creationId xmlns:a16="http://schemas.microsoft.com/office/drawing/2014/main" id="{D55F448E-71FF-4CA7-922E-4E8A7CF7FB1D}"/>
              </a:ext>
            </a:extLst>
          </p:cNvPr>
          <p:cNvCxnSpPr>
            <a:cxnSpLocks/>
          </p:cNvCxnSpPr>
          <p:nvPr/>
        </p:nvCxnSpPr>
        <p:spPr>
          <a:xfrm>
            <a:off x="7410944" y="3174417"/>
            <a:ext cx="2678907" cy="1250776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ado 86">
            <a:extLst>
              <a:ext uri="{FF2B5EF4-FFF2-40B4-BE49-F238E27FC236}">
                <a16:creationId xmlns:a16="http://schemas.microsoft.com/office/drawing/2014/main" id="{E0868355-2ACE-4300-8F86-CB234CCA43BB}"/>
              </a:ext>
            </a:extLst>
          </p:cNvPr>
          <p:cNvCxnSpPr>
            <a:cxnSpLocks/>
          </p:cNvCxnSpPr>
          <p:nvPr/>
        </p:nvCxnSpPr>
        <p:spPr>
          <a:xfrm rot="10800000">
            <a:off x="3523714" y="3969855"/>
            <a:ext cx="1268784" cy="779344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71943885-F4DC-4385-BA7B-60E1AD968087}"/>
              </a:ext>
            </a:extLst>
          </p:cNvPr>
          <p:cNvSpPr/>
          <p:nvPr/>
        </p:nvSpPr>
        <p:spPr>
          <a:xfrm>
            <a:off x="3319994" y="4359527"/>
            <a:ext cx="880562" cy="40011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</a:rPr>
              <a:t>UART</a:t>
            </a:r>
          </a:p>
        </p:txBody>
      </p:sp>
      <p:cxnSp>
        <p:nvCxnSpPr>
          <p:cNvPr id="100" name="Conector: curvado 99">
            <a:extLst>
              <a:ext uri="{FF2B5EF4-FFF2-40B4-BE49-F238E27FC236}">
                <a16:creationId xmlns:a16="http://schemas.microsoft.com/office/drawing/2014/main" id="{3DCC6C82-52B8-4979-A5C0-8A9F08E56B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5939" y="5133825"/>
            <a:ext cx="1767454" cy="444458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ado 113">
            <a:extLst>
              <a:ext uri="{FF2B5EF4-FFF2-40B4-BE49-F238E27FC236}">
                <a16:creationId xmlns:a16="http://schemas.microsoft.com/office/drawing/2014/main" id="{AE9A3164-E0AF-4097-AEE7-A95CD30EC5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8778" y="3938672"/>
            <a:ext cx="1906703" cy="47254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: curvado 116">
            <a:extLst>
              <a:ext uri="{FF2B5EF4-FFF2-40B4-BE49-F238E27FC236}">
                <a16:creationId xmlns:a16="http://schemas.microsoft.com/office/drawing/2014/main" id="{83CD3EFF-9B1A-4306-A0D4-93D236B79D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04200" y="1020662"/>
            <a:ext cx="1379904" cy="111683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: curvado 120">
            <a:extLst>
              <a:ext uri="{FF2B5EF4-FFF2-40B4-BE49-F238E27FC236}">
                <a16:creationId xmlns:a16="http://schemas.microsoft.com/office/drawing/2014/main" id="{78C2141A-E17E-4541-92AC-885C890FEC79}"/>
              </a:ext>
            </a:extLst>
          </p:cNvPr>
          <p:cNvCxnSpPr>
            <a:cxnSpLocks/>
          </p:cNvCxnSpPr>
          <p:nvPr/>
        </p:nvCxnSpPr>
        <p:spPr>
          <a:xfrm rot="10800000">
            <a:off x="8276565" y="2588460"/>
            <a:ext cx="1606831" cy="32143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D76B40A2-7FE2-43FD-B6A5-683DF098B588}"/>
              </a:ext>
            </a:extLst>
          </p:cNvPr>
          <p:cNvSpPr/>
          <p:nvPr/>
        </p:nvSpPr>
        <p:spPr>
          <a:xfrm>
            <a:off x="1547428" y="1926919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98C335F0-DC8A-45D2-A14F-407933611249}"/>
              </a:ext>
            </a:extLst>
          </p:cNvPr>
          <p:cNvSpPr/>
          <p:nvPr/>
        </p:nvSpPr>
        <p:spPr>
          <a:xfrm>
            <a:off x="520885" y="2685953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584B7AE-26DB-4A29-9FED-B0D6CFA508A6}"/>
              </a:ext>
            </a:extLst>
          </p:cNvPr>
          <p:cNvSpPr/>
          <p:nvPr/>
        </p:nvSpPr>
        <p:spPr>
          <a:xfrm>
            <a:off x="76856" y="3716264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747112C9-DA7D-4069-8387-4AA33213C085}"/>
              </a:ext>
            </a:extLst>
          </p:cNvPr>
          <p:cNvSpPr/>
          <p:nvPr/>
        </p:nvSpPr>
        <p:spPr>
          <a:xfrm>
            <a:off x="449378" y="4984375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1FF3D5B-73CD-4606-B058-1BD924E9C9F7}"/>
              </a:ext>
            </a:extLst>
          </p:cNvPr>
          <p:cNvSpPr/>
          <p:nvPr/>
        </p:nvSpPr>
        <p:spPr>
          <a:xfrm>
            <a:off x="1547428" y="5675628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DE275EC-98C3-46F7-A917-0419B1C1BC56}"/>
              </a:ext>
            </a:extLst>
          </p:cNvPr>
          <p:cNvGrpSpPr/>
          <p:nvPr/>
        </p:nvGrpSpPr>
        <p:grpSpPr>
          <a:xfrm>
            <a:off x="2194832" y="3229011"/>
            <a:ext cx="407174" cy="683688"/>
            <a:chOff x="3991561" y="2718601"/>
            <a:chExt cx="407174" cy="683688"/>
          </a:xfrm>
        </p:grpSpPr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2A87D5C6-DC87-486A-80E1-67EB0A8ED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22B68330-84BA-43AE-B3B4-DDBC1CB3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69AA785D-A03E-49F8-B17C-B7AC8C20F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25701">
            <a:off x="1152895" y="4129389"/>
            <a:ext cx="1057464" cy="149385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50022CB8-00FB-4229-9361-14FA91A49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25139">
            <a:off x="875847" y="3497412"/>
            <a:ext cx="1057464" cy="149385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E73C0A1C-B970-4AB0-A764-369AFF9E4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315182">
            <a:off x="1181083" y="2988893"/>
            <a:ext cx="1057464" cy="149385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62CD8DB7-F569-4324-81DB-8AC105CCB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909753">
            <a:off x="1701884" y="2649591"/>
            <a:ext cx="1057464" cy="149385"/>
          </a:xfrm>
          <a:prstGeom prst="rect">
            <a:avLst/>
          </a:prstGeom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29371BE7-8F2D-490A-8820-33864915A9A8}"/>
              </a:ext>
            </a:extLst>
          </p:cNvPr>
          <p:cNvSpPr/>
          <p:nvPr/>
        </p:nvSpPr>
        <p:spPr>
          <a:xfrm>
            <a:off x="1878251" y="3923007"/>
            <a:ext cx="899412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MOTE</a:t>
            </a:r>
          </a:p>
          <a:p>
            <a:pPr algn="ctr"/>
            <a:r>
              <a:rPr lang="es-ES" sz="1200" dirty="0">
                <a:ln w="0"/>
              </a:rPr>
              <a:t>ESCLAVO</a:t>
            </a:r>
            <a:endParaRPr lang="es-ES" sz="1200" b="0" cap="none" spc="0" dirty="0">
              <a:ln w="0"/>
              <a:effectLst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02966F1-F6B8-4A7B-BD60-1ADA3B63187B}"/>
              </a:ext>
            </a:extLst>
          </p:cNvPr>
          <p:cNvSpPr txBox="1"/>
          <p:nvPr/>
        </p:nvSpPr>
        <p:spPr>
          <a:xfrm>
            <a:off x="10470158" y="564485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SERVIDOR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75F0AF6-90F7-4329-A049-FDCA5602FD5D}"/>
              </a:ext>
            </a:extLst>
          </p:cNvPr>
          <p:cNvSpPr txBox="1"/>
          <p:nvPr/>
        </p:nvSpPr>
        <p:spPr>
          <a:xfrm>
            <a:off x="8944838" y="230209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2A7D192-08EC-4B2C-B650-FB157192575C}"/>
              </a:ext>
            </a:extLst>
          </p:cNvPr>
          <p:cNvSpPr txBox="1"/>
          <p:nvPr/>
        </p:nvSpPr>
        <p:spPr>
          <a:xfrm>
            <a:off x="10769549" y="276252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cxnSp>
        <p:nvCxnSpPr>
          <p:cNvPr id="79" name="Conector: curvado 78">
            <a:extLst>
              <a:ext uri="{FF2B5EF4-FFF2-40B4-BE49-F238E27FC236}">
                <a16:creationId xmlns:a16="http://schemas.microsoft.com/office/drawing/2014/main" id="{B928CC64-46BC-47E7-AE7D-AABB75B48D02}"/>
              </a:ext>
            </a:extLst>
          </p:cNvPr>
          <p:cNvCxnSpPr>
            <a:cxnSpLocks/>
          </p:cNvCxnSpPr>
          <p:nvPr/>
        </p:nvCxnSpPr>
        <p:spPr>
          <a:xfrm>
            <a:off x="2655090" y="3541221"/>
            <a:ext cx="500760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522EFF7C-4E59-47D0-A8B8-60B6594AF1D4}"/>
              </a:ext>
            </a:extLst>
          </p:cNvPr>
          <p:cNvCxnSpPr>
            <a:cxnSpLocks/>
          </p:cNvCxnSpPr>
          <p:nvPr/>
        </p:nvCxnSpPr>
        <p:spPr>
          <a:xfrm rot="10800000">
            <a:off x="2611044" y="3796981"/>
            <a:ext cx="549869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D829EAE-EF2F-493A-84BC-D969749942EB}"/>
              </a:ext>
            </a:extLst>
          </p:cNvPr>
          <p:cNvSpPr/>
          <p:nvPr/>
        </p:nvSpPr>
        <p:spPr>
          <a:xfrm>
            <a:off x="2423351" y="2825012"/>
            <a:ext cx="925253" cy="461665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Protocolo</a:t>
            </a:r>
          </a:p>
          <a:p>
            <a:pPr algn="ctr"/>
            <a:r>
              <a:rPr lang="es-ES" sz="1200" dirty="0">
                <a:ln w="0"/>
              </a:rPr>
              <a:t>Propietario</a:t>
            </a:r>
          </a:p>
        </p:txBody>
      </p:sp>
    </p:spTree>
    <p:extLst>
      <p:ext uri="{BB962C8B-B14F-4D97-AF65-F5344CB8AC3E}">
        <p14:creationId xmlns:p14="http://schemas.microsoft.com/office/powerpoint/2010/main" val="88825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9" grpId="0"/>
      <p:bldP spid="72" grpId="0"/>
      <p:bldP spid="73" grpId="0"/>
      <p:bldP spid="75" grpId="0"/>
      <p:bldP spid="76" grpId="0"/>
      <p:bldP spid="77" grpId="0" animBg="1"/>
      <p:bldP spid="129" grpId="0"/>
      <p:bldP spid="130" grpId="0"/>
      <p:bldP spid="131" grpId="0"/>
      <p:bldP spid="132" grpId="0"/>
      <p:bldP spid="133" grpId="0"/>
      <p:bldP spid="63" grpId="0"/>
      <p:bldP spid="66" grpId="0"/>
      <p:bldP spid="67" grpId="0"/>
      <p:bldP spid="78" grpId="0"/>
      <p:bldP spid="8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89" y="4323212"/>
            <a:ext cx="905051" cy="655462"/>
          </a:xfrm>
          <a:prstGeom prst="rect">
            <a:avLst/>
          </a:prstGeom>
        </p:spPr>
      </p:pic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649904" y="3786582"/>
            <a:ext cx="142109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/>
              <a:t>GATEWAY</a:t>
            </a:r>
            <a:endParaRPr lang="es-ES" sz="2000" b="0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350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0" y="2945498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EB7D52E-3AD8-414C-83EA-3B30BCF887DB}"/>
              </a:ext>
            </a:extLst>
          </p:cNvPr>
          <p:cNvSpPr txBox="1"/>
          <p:nvPr/>
        </p:nvSpPr>
        <p:spPr>
          <a:xfrm>
            <a:off x="38100" y="0"/>
            <a:ext cx="3871291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s-ES" altLang="ko-KR" sz="5400" dirty="0">
                <a:solidFill>
                  <a:schemeClr val="bg1"/>
                </a:solidFill>
                <a:cs typeface="Arial" pitchFamily="34" charset="0"/>
              </a:rPr>
              <a:t>Integrantes: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02F59C-583B-42FC-BEB1-765317A7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2" y="1566510"/>
            <a:ext cx="3724979" cy="37249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D0E41A-CEF3-4792-A577-F83EA72A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10" y="1566510"/>
            <a:ext cx="3724979" cy="3724979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52D09D5-D781-4C87-9D4E-FCFB5E81057A}"/>
              </a:ext>
            </a:extLst>
          </p:cNvPr>
          <p:cNvSpPr txBox="1"/>
          <p:nvPr/>
        </p:nvSpPr>
        <p:spPr>
          <a:xfrm>
            <a:off x="1795112" y="5312998"/>
            <a:ext cx="3647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Lucas </a:t>
            </a:r>
            <a:r>
              <a:rPr lang="en-US" altLang="ko-KR" sz="2700" b="1" dirty="0" err="1">
                <a:cs typeface="Arial" pitchFamily="34" charset="0"/>
              </a:rPr>
              <a:t>Escribano</a:t>
            </a:r>
            <a:endParaRPr lang="en-US" altLang="ko-KR" sz="2700" b="1" dirty="0">
              <a:cs typeface="Arial" pitchFamily="34" charset="0"/>
            </a:endParaRPr>
          </a:p>
          <a:p>
            <a:r>
              <a:rPr lang="en-US" altLang="ko-KR" sz="2700" b="1" dirty="0">
                <a:cs typeface="Arial" pitchFamily="34" charset="0"/>
              </a:rPr>
              <a:t>Leg: 32167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D9E4EAC-AB13-46CA-A8E7-4440256CC8B7}"/>
              </a:ext>
            </a:extLst>
          </p:cNvPr>
          <p:cNvSpPr txBox="1"/>
          <p:nvPr/>
        </p:nvSpPr>
        <p:spPr>
          <a:xfrm>
            <a:off x="6671910" y="5312998"/>
            <a:ext cx="3647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Rodrigo Gonzalez</a:t>
            </a:r>
          </a:p>
          <a:p>
            <a:r>
              <a:rPr lang="en-US" altLang="ko-KR" sz="2700" b="1" dirty="0">
                <a:cs typeface="Arial" pitchFamily="34" charset="0"/>
              </a:rPr>
              <a:t>Leg: 27134</a:t>
            </a:r>
            <a:endParaRPr lang="ko-KR" altLang="en-US" sz="2700" b="1" dirty="0"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0BAA3A-9AB9-49A7-90F3-BF20B5F13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20" t="204" r="22640"/>
          <a:stretch/>
        </p:blipFill>
        <p:spPr>
          <a:xfrm>
            <a:off x="6671908" y="1579296"/>
            <a:ext cx="3724979" cy="36563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F59FA-0201-4B51-AC27-42399F4AFD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45351" b="65480"/>
          <a:stretch/>
        </p:blipFill>
        <p:spPr>
          <a:xfrm>
            <a:off x="1795109" y="1545001"/>
            <a:ext cx="3724981" cy="372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89" y="2133600"/>
            <a:ext cx="3928431" cy="2845074"/>
          </a:xfrm>
          <a:prstGeom prst="rect">
            <a:avLst/>
          </a:prstGeom>
        </p:spPr>
      </p:pic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131784" y="3140638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/>
              <a:t>GATEWAY</a:t>
            </a:r>
            <a:endParaRPr lang="es-ES" sz="4800" b="0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230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989" y="2133600"/>
            <a:ext cx="3928431" cy="2845074"/>
          </a:xfrm>
          <a:prstGeom prst="rect">
            <a:avLst/>
          </a:prstGeom>
        </p:spPr>
      </p:pic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131784" y="3140638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/>
              <a:t>GATEWAY</a:t>
            </a:r>
            <a:endParaRPr lang="es-ES" sz="4800" b="0" cap="none" spc="0" dirty="0">
              <a:ln w="0"/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DA13E-A28E-4F4D-A9E1-77EB4520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15626" y="2921290"/>
            <a:ext cx="4873918" cy="22323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264F19-D5FB-47B5-9451-028FA94CD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6" b="93778" l="3556" r="96000">
                        <a14:foregroundMark x1="31556" y1="21333" x2="31556" y2="21333"/>
                        <a14:foregroundMark x1="59111" y1="39556" x2="59111" y2="39556"/>
                        <a14:foregroundMark x1="85778" y1="76889" x2="22222" y2="64000"/>
                        <a14:foregroundMark x1="22222" y1="64000" x2="21333" y2="64889"/>
                        <a14:foregroundMark x1="81778" y1="83111" x2="21778" y2="83111"/>
                        <a14:foregroundMark x1="83556" y1="94222" x2="83556" y2="94222"/>
                        <a14:foregroundMark x1="96000" y1="92444" x2="96000" y2="92444"/>
                        <a14:foregroundMark x1="92889" y1="20889" x2="92889" y2="20889"/>
                        <a14:foregroundMark x1="48889" y1="13778" x2="48889" y2="13778"/>
                        <a14:foregroundMark x1="44000" y1="8889" x2="44000" y2="8889"/>
                        <a14:foregroundMark x1="76444" y1="3556" x2="76444" y2="3556"/>
                        <a14:foregroundMark x1="15556" y1="18222" x2="15556" y2="18222"/>
                        <a14:foregroundMark x1="10222" y1="65778" x2="10222" y2="65778"/>
                        <a14:foregroundMark x1="78222" y1="69333" x2="78222" y2="69333"/>
                        <a14:foregroundMark x1="64889" y1="56889" x2="64889" y2="56889"/>
                        <a14:foregroundMark x1="47556" y1="44444" x2="47556" y2="44444"/>
                        <a14:foregroundMark x1="36889" y1="45333" x2="36889" y2="45333"/>
                        <a14:foregroundMark x1="29333" y1="36444" x2="29333" y2="36444"/>
                        <a14:foregroundMark x1="28000" y1="33333" x2="28000" y2="33333"/>
                        <a14:foregroundMark x1="24000" y1="24889" x2="24000" y2="24889"/>
                        <a14:foregroundMark x1="23556" y1="24000" x2="18667" y2="20889"/>
                        <a14:foregroundMark x1="6222" y1="4000" x2="30222" y2="9778"/>
                        <a14:foregroundMark x1="30222" y1="9778" x2="54222" y2="4444"/>
                        <a14:foregroundMark x1="54222" y1="4444" x2="76889" y2="6222"/>
                        <a14:foregroundMark x1="76889" y1="6222" x2="97778" y2="17333"/>
                        <a14:foregroundMark x1="97778" y1="17333" x2="94222" y2="39111"/>
                        <a14:foregroundMark x1="94222" y1="39111" x2="36889" y2="36000"/>
                        <a14:foregroundMark x1="36889" y1="36000" x2="14667" y2="24444"/>
                        <a14:foregroundMark x1="14667" y1="24444" x2="8000" y2="72889"/>
                        <a14:foregroundMark x1="8000" y1="72889" x2="15556" y2="93333"/>
                        <a14:foregroundMark x1="85778" y1="16444" x2="85778" y2="16444"/>
                        <a14:foregroundMark x1="92889" y1="28444" x2="47111" y2="20000"/>
                        <a14:foregroundMark x1="47111" y1="20000" x2="67111" y2="10222"/>
                        <a14:foregroundMark x1="67111" y1="10222" x2="87111" y2="21778"/>
                        <a14:foregroundMark x1="87111" y1="21778" x2="64000" y2="17778"/>
                        <a14:foregroundMark x1="64000" y1="17778" x2="45333" y2="30222"/>
                        <a14:foregroundMark x1="45333" y1="30222" x2="51556" y2="17333"/>
                        <a14:foregroundMark x1="81778" y1="27556" x2="58222" y2="31556"/>
                        <a14:foregroundMark x1="78667" y1="9778" x2="56000" y2="7111"/>
                        <a14:foregroundMark x1="56000" y1="7111" x2="48889" y2="9778"/>
                        <a14:foregroundMark x1="47111" y1="15111" x2="43556" y2="21333"/>
                        <a14:foregroundMark x1="3556" y1="60444" x2="3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99" y="2835549"/>
            <a:ext cx="2143125" cy="21431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C7786D-B558-41E2-8F65-ACBFD5867C47}"/>
              </a:ext>
            </a:extLst>
          </p:cNvPr>
          <p:cNvSpPr/>
          <p:nvPr/>
        </p:nvSpPr>
        <p:spPr>
          <a:xfrm>
            <a:off x="8288369" y="764881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EDU-CIAA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A71B45-DDFB-4745-8DA6-BBACF89E7E71}"/>
              </a:ext>
            </a:extLst>
          </p:cNvPr>
          <p:cNvSpPr/>
          <p:nvPr/>
        </p:nvSpPr>
        <p:spPr>
          <a:xfrm>
            <a:off x="313918" y="1265889"/>
            <a:ext cx="3928431" cy="156966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err="1">
                <a:solidFill>
                  <a:schemeClr val="bg1"/>
                </a:solidFill>
              </a:rPr>
              <a:t>GridTics</a:t>
            </a:r>
            <a:r>
              <a:rPr lang="es-ES" sz="4800" dirty="0">
                <a:solidFill>
                  <a:schemeClr val="bg1"/>
                </a:solidFill>
              </a:rPr>
              <a:t> SIPIA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7932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82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0612 0.101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84" y="2827869"/>
            <a:ext cx="3928431" cy="2845074"/>
          </a:xfrm>
          <a:prstGeom prst="rect">
            <a:avLst/>
          </a:prstGeom>
        </p:spPr>
      </p:pic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131784" y="1886021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/>
              <a:t>GATEWAY</a:t>
            </a:r>
            <a:endParaRPr lang="es-ES" sz="4800" b="0" cap="none" spc="0" dirty="0">
              <a:ln w="0"/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DA13E-A28E-4F4D-A9E1-77EB4520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15625" y="2916672"/>
            <a:ext cx="4873918" cy="22323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264F19-D5FB-47B5-9451-028FA94CD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6" b="93778" l="3556" r="96000">
                        <a14:foregroundMark x1="31556" y1="21333" x2="31556" y2="21333"/>
                        <a14:foregroundMark x1="59111" y1="39556" x2="59111" y2="39556"/>
                        <a14:foregroundMark x1="85778" y1="76889" x2="22222" y2="64000"/>
                        <a14:foregroundMark x1="22222" y1="64000" x2="21333" y2="64889"/>
                        <a14:foregroundMark x1="81778" y1="83111" x2="21778" y2="83111"/>
                        <a14:foregroundMark x1="83556" y1="94222" x2="83556" y2="94222"/>
                        <a14:foregroundMark x1="96000" y1="92444" x2="96000" y2="92444"/>
                        <a14:foregroundMark x1="92889" y1="20889" x2="92889" y2="20889"/>
                        <a14:foregroundMark x1="48889" y1="13778" x2="48889" y2="13778"/>
                        <a14:foregroundMark x1="44000" y1="8889" x2="44000" y2="8889"/>
                        <a14:foregroundMark x1="76444" y1="3556" x2="76444" y2="3556"/>
                        <a14:foregroundMark x1="15556" y1="18222" x2="15556" y2="18222"/>
                        <a14:foregroundMark x1="10222" y1="65778" x2="10222" y2="65778"/>
                        <a14:foregroundMark x1="78222" y1="69333" x2="78222" y2="69333"/>
                        <a14:foregroundMark x1="64889" y1="56889" x2="64889" y2="56889"/>
                        <a14:foregroundMark x1="47556" y1="44444" x2="47556" y2="44444"/>
                        <a14:foregroundMark x1="36889" y1="45333" x2="36889" y2="45333"/>
                        <a14:foregroundMark x1="29333" y1="36444" x2="29333" y2="36444"/>
                        <a14:foregroundMark x1="28000" y1="33333" x2="28000" y2="33333"/>
                        <a14:foregroundMark x1="24000" y1="24889" x2="24000" y2="24889"/>
                        <a14:foregroundMark x1="23556" y1="24000" x2="18667" y2="20889"/>
                        <a14:foregroundMark x1="6222" y1="4000" x2="30222" y2="9778"/>
                        <a14:foregroundMark x1="30222" y1="9778" x2="54222" y2="4444"/>
                        <a14:foregroundMark x1="54222" y1="4444" x2="76889" y2="6222"/>
                        <a14:foregroundMark x1="76889" y1="6222" x2="97778" y2="17333"/>
                        <a14:foregroundMark x1="97778" y1="17333" x2="94222" y2="39111"/>
                        <a14:foregroundMark x1="94222" y1="39111" x2="36889" y2="36000"/>
                        <a14:foregroundMark x1="36889" y1="36000" x2="14667" y2="24444"/>
                        <a14:foregroundMark x1="14667" y1="24444" x2="8000" y2="72889"/>
                        <a14:foregroundMark x1="8000" y1="72889" x2="15556" y2="93333"/>
                        <a14:foregroundMark x1="85778" y1="16444" x2="85778" y2="16444"/>
                        <a14:foregroundMark x1="92889" y1="28444" x2="47111" y2="20000"/>
                        <a14:foregroundMark x1="47111" y1="20000" x2="67111" y2="10222"/>
                        <a14:foregroundMark x1="67111" y1="10222" x2="87111" y2="21778"/>
                        <a14:foregroundMark x1="87111" y1="21778" x2="64000" y2="17778"/>
                        <a14:foregroundMark x1="64000" y1="17778" x2="45333" y2="30222"/>
                        <a14:foregroundMark x1="45333" y1="30222" x2="51556" y2="17333"/>
                        <a14:foregroundMark x1="81778" y1="27556" x2="58222" y2="31556"/>
                        <a14:foregroundMark x1="78667" y1="9778" x2="56000" y2="7111"/>
                        <a14:foregroundMark x1="56000" y1="7111" x2="48889" y2="9778"/>
                        <a14:foregroundMark x1="47111" y1="15111" x2="43556" y2="21333"/>
                        <a14:foregroundMark x1="3556" y1="60444" x2="3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99" y="2835549"/>
            <a:ext cx="2143125" cy="21431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C7786D-B558-41E2-8F65-ACBFD5867C47}"/>
              </a:ext>
            </a:extLst>
          </p:cNvPr>
          <p:cNvSpPr/>
          <p:nvPr/>
        </p:nvSpPr>
        <p:spPr>
          <a:xfrm>
            <a:off x="8288369" y="764881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EDU-CIAA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A71B45-DDFB-4745-8DA6-BBACF89E7E71}"/>
              </a:ext>
            </a:extLst>
          </p:cNvPr>
          <p:cNvSpPr/>
          <p:nvPr/>
        </p:nvSpPr>
        <p:spPr>
          <a:xfrm>
            <a:off x="313918" y="1265889"/>
            <a:ext cx="3928431" cy="156966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err="1">
                <a:solidFill>
                  <a:schemeClr val="bg1"/>
                </a:solidFill>
              </a:rPr>
              <a:t>GridTics</a:t>
            </a:r>
            <a:r>
              <a:rPr lang="es-ES" sz="4800" dirty="0">
                <a:solidFill>
                  <a:schemeClr val="bg1"/>
                </a:solidFill>
              </a:rPr>
              <a:t> SIPIA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224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-0.34089 0.015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-0.34089 0.435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2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6 L 0.30625 0.055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2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31315 0.31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1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84" y="2827869"/>
            <a:ext cx="3928431" cy="2845074"/>
          </a:xfrm>
          <a:prstGeom prst="rect">
            <a:avLst/>
          </a:prstGeom>
        </p:spPr>
      </p:pic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131783" y="3617337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/>
              <a:t>GATEWAY</a:t>
            </a:r>
            <a:endParaRPr lang="es-ES" sz="4800" b="0" cap="none" spc="0" dirty="0">
              <a:ln w="0"/>
              <a:effectLst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4DA13E-A28E-4F4D-A9E1-77EB4520D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3381" y="3035344"/>
            <a:ext cx="4873918" cy="22323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264F19-D5FB-47B5-9451-028FA94CD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6" b="93778" l="3556" r="96000">
                        <a14:foregroundMark x1="31556" y1="21333" x2="31556" y2="21333"/>
                        <a14:foregroundMark x1="59111" y1="39556" x2="59111" y2="39556"/>
                        <a14:foregroundMark x1="85778" y1="76889" x2="22222" y2="64000"/>
                        <a14:foregroundMark x1="22222" y1="64000" x2="21333" y2="64889"/>
                        <a14:foregroundMark x1="81778" y1="83111" x2="21778" y2="83111"/>
                        <a14:foregroundMark x1="83556" y1="94222" x2="83556" y2="94222"/>
                        <a14:foregroundMark x1="96000" y1="92444" x2="96000" y2="92444"/>
                        <a14:foregroundMark x1="92889" y1="20889" x2="92889" y2="20889"/>
                        <a14:foregroundMark x1="48889" y1="13778" x2="48889" y2="13778"/>
                        <a14:foregroundMark x1="44000" y1="8889" x2="44000" y2="8889"/>
                        <a14:foregroundMark x1="76444" y1="3556" x2="76444" y2="3556"/>
                        <a14:foregroundMark x1="15556" y1="18222" x2="15556" y2="18222"/>
                        <a14:foregroundMark x1="10222" y1="65778" x2="10222" y2="65778"/>
                        <a14:foregroundMark x1="78222" y1="69333" x2="78222" y2="69333"/>
                        <a14:foregroundMark x1="64889" y1="56889" x2="64889" y2="56889"/>
                        <a14:foregroundMark x1="47556" y1="44444" x2="47556" y2="44444"/>
                        <a14:foregroundMark x1="36889" y1="45333" x2="36889" y2="45333"/>
                        <a14:foregroundMark x1="29333" y1="36444" x2="29333" y2="36444"/>
                        <a14:foregroundMark x1="28000" y1="33333" x2="28000" y2="33333"/>
                        <a14:foregroundMark x1="24000" y1="24889" x2="24000" y2="24889"/>
                        <a14:foregroundMark x1="23556" y1="24000" x2="18667" y2="20889"/>
                        <a14:foregroundMark x1="6222" y1="4000" x2="30222" y2="9778"/>
                        <a14:foregroundMark x1="30222" y1="9778" x2="54222" y2="4444"/>
                        <a14:foregroundMark x1="54222" y1="4444" x2="76889" y2="6222"/>
                        <a14:foregroundMark x1="76889" y1="6222" x2="97778" y2="17333"/>
                        <a14:foregroundMark x1="97778" y1="17333" x2="94222" y2="39111"/>
                        <a14:foregroundMark x1="94222" y1="39111" x2="36889" y2="36000"/>
                        <a14:foregroundMark x1="36889" y1="36000" x2="14667" y2="24444"/>
                        <a14:foregroundMark x1="14667" y1="24444" x2="8000" y2="72889"/>
                        <a14:foregroundMark x1="8000" y1="72889" x2="15556" y2="93333"/>
                        <a14:foregroundMark x1="85778" y1="16444" x2="85778" y2="16444"/>
                        <a14:foregroundMark x1="92889" y1="28444" x2="47111" y2="20000"/>
                        <a14:foregroundMark x1="47111" y1="20000" x2="67111" y2="10222"/>
                        <a14:foregroundMark x1="67111" y1="10222" x2="87111" y2="21778"/>
                        <a14:foregroundMark x1="87111" y1="21778" x2="64000" y2="17778"/>
                        <a14:foregroundMark x1="64000" y1="17778" x2="45333" y2="30222"/>
                        <a14:foregroundMark x1="45333" y1="30222" x2="51556" y2="17333"/>
                        <a14:foregroundMark x1="81778" y1="27556" x2="58222" y2="31556"/>
                        <a14:foregroundMark x1="78667" y1="9778" x2="56000" y2="7111"/>
                        <a14:foregroundMark x1="56000" y1="7111" x2="48889" y2="9778"/>
                        <a14:foregroundMark x1="47111" y1="15111" x2="43556" y2="21333"/>
                        <a14:foregroundMark x1="3556" y1="60444" x2="3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41" y="3068197"/>
            <a:ext cx="2143125" cy="21431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BC7786D-B558-41E2-8F65-ACBFD5867C47}"/>
              </a:ext>
            </a:extLst>
          </p:cNvPr>
          <p:cNvSpPr/>
          <p:nvPr/>
        </p:nvSpPr>
        <p:spPr>
          <a:xfrm>
            <a:off x="4242349" y="3587748"/>
            <a:ext cx="3928431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EDU-CIAA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A71B45-DDFB-4745-8DA6-BBACF89E7E71}"/>
              </a:ext>
            </a:extLst>
          </p:cNvPr>
          <p:cNvSpPr/>
          <p:nvPr/>
        </p:nvSpPr>
        <p:spPr>
          <a:xfrm>
            <a:off x="4021218" y="3304130"/>
            <a:ext cx="3928431" cy="156966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dirty="0" err="1">
                <a:solidFill>
                  <a:schemeClr val="bg1"/>
                </a:solidFill>
              </a:rPr>
              <a:t>GridTics</a:t>
            </a:r>
            <a:r>
              <a:rPr lang="es-ES" sz="4800" dirty="0">
                <a:solidFill>
                  <a:schemeClr val="bg1"/>
                </a:solidFill>
              </a:rPr>
              <a:t> SIPIA</a:t>
            </a:r>
            <a:endParaRPr lang="es-ES" sz="48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198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DDFD7F5-4370-4597-B010-6F42320884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" b="98475" l="0" r="873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5840" flipH="1">
            <a:off x="3140852" y="2155307"/>
            <a:ext cx="5390000" cy="303187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3EAD33C-0DEB-4C23-88C7-CF25CA980611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EDU-CIA GATEWAY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E16995-F510-49BB-8623-C46AAAF730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43" y="1595016"/>
            <a:ext cx="1320225" cy="1320225"/>
          </a:xfrm>
          <a:prstGeom prst="rect">
            <a:avLst/>
          </a:prstGeom>
        </p:spPr>
      </p:pic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FD2D39A0-3C95-48D5-90E4-23ACE3CA6D7D}"/>
              </a:ext>
            </a:extLst>
          </p:cNvPr>
          <p:cNvCxnSpPr>
            <a:cxnSpLocks/>
          </p:cNvCxnSpPr>
          <p:nvPr/>
        </p:nvCxnSpPr>
        <p:spPr>
          <a:xfrm rot="10800000">
            <a:off x="2437418" y="2255128"/>
            <a:ext cx="3000945" cy="129002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2F669FFC-28C6-45F0-9120-B705716F0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55" y="5044082"/>
            <a:ext cx="1320225" cy="13202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12581D4-1ED2-48D4-B106-C674F3E710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05" y="1238500"/>
            <a:ext cx="1345170" cy="1793559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6032735-5A0E-4448-B232-8A87FABB16FC}"/>
              </a:ext>
            </a:extLst>
          </p:cNvPr>
          <p:cNvCxnSpPr>
            <a:cxnSpLocks/>
          </p:cNvCxnSpPr>
          <p:nvPr/>
        </p:nvCxnSpPr>
        <p:spPr>
          <a:xfrm>
            <a:off x="6172200" y="2118713"/>
            <a:ext cx="272661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451905A-58A5-408D-B671-60559243DACE}"/>
              </a:ext>
            </a:extLst>
          </p:cNvPr>
          <p:cNvCxnSpPr>
            <a:cxnSpLocks/>
          </p:cNvCxnSpPr>
          <p:nvPr/>
        </p:nvCxnSpPr>
        <p:spPr>
          <a:xfrm rot="10800000">
            <a:off x="6305550" y="5391154"/>
            <a:ext cx="3291398" cy="32384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478607A9-E2A5-4C40-8B71-593CF62D7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6" y="5287515"/>
            <a:ext cx="1706002" cy="1076792"/>
          </a:xfrm>
          <a:prstGeom prst="rect">
            <a:avLst/>
          </a:prstGeom>
        </p:spPr>
      </p:pic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A7600CB6-CA40-47E7-9B95-25DDDB7CAE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96696" y="4521199"/>
            <a:ext cx="3483791" cy="130471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para gridtics">
            <a:extLst>
              <a:ext uri="{FF2B5EF4-FFF2-40B4-BE49-F238E27FC236}">
                <a16:creationId xmlns:a16="http://schemas.microsoft.com/office/drawing/2014/main" id="{CBD85253-4D48-4AD8-ADF8-65A9F1BC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87" y="3515185"/>
            <a:ext cx="3000941" cy="9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48CAE682-EA0F-4787-8E0F-EC309D9070EA}"/>
              </a:ext>
            </a:extLst>
          </p:cNvPr>
          <p:cNvCxnSpPr>
            <a:cxnSpLocks/>
          </p:cNvCxnSpPr>
          <p:nvPr/>
        </p:nvCxnSpPr>
        <p:spPr>
          <a:xfrm rot="10800000">
            <a:off x="7089776" y="3970816"/>
            <a:ext cx="1679287" cy="12700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0D8F9D68-CA06-49CE-B427-5D8BC790F7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8300" y="5825910"/>
            <a:ext cx="1076792" cy="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09DB41F2-BA39-4C80-A209-3DD01A96BB38}"/>
              </a:ext>
            </a:extLst>
          </p:cNvPr>
          <p:cNvCxnSpPr>
            <a:cxnSpLocks/>
          </p:cNvCxnSpPr>
          <p:nvPr/>
        </p:nvCxnSpPr>
        <p:spPr>
          <a:xfrm rot="5400000">
            <a:off x="1775054" y="2247372"/>
            <a:ext cx="1304711" cy="2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45B3F879-2718-4427-87D4-7232A5797797}"/>
              </a:ext>
            </a:extLst>
          </p:cNvPr>
          <p:cNvCxnSpPr>
            <a:cxnSpLocks/>
          </p:cNvCxnSpPr>
          <p:nvPr/>
        </p:nvCxnSpPr>
        <p:spPr>
          <a:xfrm rot="5400000">
            <a:off x="8002444" y="2134874"/>
            <a:ext cx="1793560" cy="814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7A6797BB-F78D-46CA-87E8-F18279E0EEF0}"/>
              </a:ext>
            </a:extLst>
          </p:cNvPr>
          <p:cNvCxnSpPr>
            <a:cxnSpLocks/>
          </p:cNvCxnSpPr>
          <p:nvPr/>
        </p:nvCxnSpPr>
        <p:spPr>
          <a:xfrm rot="5400000">
            <a:off x="8316019" y="3968230"/>
            <a:ext cx="906092" cy="6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EAECE7A-997A-4F8E-B1F0-D1C087A76A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1948" y="5699307"/>
            <a:ext cx="1330001" cy="1"/>
          </a:xfrm>
          <a:prstGeom prst="bentConnector3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1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5930729" y="2683061"/>
            <a:ext cx="3856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OTRAS</a:t>
            </a:r>
          </a:p>
          <a:p>
            <a:r>
              <a:rPr lang="es-ES" sz="3600" b="1" dirty="0"/>
              <a:t>SOLUCIONES</a:t>
            </a:r>
          </a:p>
          <a:p>
            <a:r>
              <a:rPr lang="es-ES" sz="3600" b="1" dirty="0"/>
              <a:t>PLANTEADAS</a:t>
            </a:r>
            <a:endParaRPr lang="es-AR" sz="3600" b="1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92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globbit.com/wp-content/uploads/2016/03/IoT.jpg">
            <a:extLst>
              <a:ext uri="{FF2B5EF4-FFF2-40B4-BE49-F238E27FC236}">
                <a16:creationId xmlns:a16="http://schemas.microsoft.com/office/drawing/2014/main" id="{06943522-F0B1-421F-B1BC-8A6B6832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86499DE-0006-49C4-979F-925504E521D9}"/>
              </a:ext>
            </a:extLst>
          </p:cNvPr>
          <p:cNvGrpSpPr/>
          <p:nvPr/>
        </p:nvGrpSpPr>
        <p:grpSpPr>
          <a:xfrm>
            <a:off x="9913850" y="6082747"/>
            <a:ext cx="2003168" cy="607850"/>
            <a:chOff x="8280519" y="4946202"/>
            <a:chExt cx="3484377" cy="102877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E969738-CF1E-4A10-A7AE-445CAE8C9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42A6C0A-CE3B-43E9-9506-B90C0D944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B60E64F9-AD74-466E-A3DD-804C19EFF84B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01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EC77645-6831-4DE6-9E56-77F4B7BE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1" y="228600"/>
            <a:ext cx="11379198" cy="640079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260EC370-8EED-4A3D-A2A4-A014AFA75DD5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1FCCF47-8A85-4921-9DFB-6AA70599D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E05B563-2526-4EEF-AF53-51DA7AB92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2D22EBC-7819-41AC-87AE-7A13A398041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348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26E30F-6DE7-423E-8638-92F09FD39AFC}"/>
              </a:ext>
            </a:extLst>
          </p:cNvPr>
          <p:cNvSpPr txBox="1"/>
          <p:nvPr/>
        </p:nvSpPr>
        <p:spPr>
          <a:xfrm>
            <a:off x="1585631" y="1859340"/>
            <a:ext cx="11047827" cy="1569660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square" rtlCol="0">
            <a:spAutoFit/>
          </a:bodyPr>
          <a:lstStyle/>
          <a:p>
            <a:r>
              <a:rPr lang="es-ES" sz="9600" dirty="0"/>
              <a:t>OPORTUNIDADES</a:t>
            </a:r>
            <a:endParaRPr lang="es-AR" sz="9600" dirty="0"/>
          </a:p>
        </p:txBody>
      </p:sp>
    </p:spTree>
    <p:extLst>
      <p:ext uri="{BB962C8B-B14F-4D97-AF65-F5344CB8AC3E}">
        <p14:creationId xmlns:p14="http://schemas.microsoft.com/office/powerpoint/2010/main" val="413817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762F02-4DCD-4718-8080-7D31B10B8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02" y="4950457"/>
            <a:ext cx="3569826" cy="1635035"/>
          </a:xfrm>
          <a:prstGeom prst="rect">
            <a:avLst/>
          </a:prstGeom>
        </p:spPr>
      </p:pic>
      <p:pic>
        <p:nvPicPr>
          <p:cNvPr id="1026" name="Picture 2" descr="Resultado de imagen para lcd 16x2">
            <a:extLst>
              <a:ext uri="{FF2B5EF4-FFF2-40B4-BE49-F238E27FC236}">
                <a16:creationId xmlns:a16="http://schemas.microsoft.com/office/drawing/2014/main" id="{E6E0EE63-31C0-4AAC-B235-FA176DB0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89744" l="4247" r="97297">
                        <a14:foregroundMark x1="95753" y1="63590" x2="95753" y2="63590"/>
                        <a14:foregroundMark x1="95753" y1="37949" x2="95753" y2="37949"/>
                        <a14:foregroundMark x1="96525" y1="28205" x2="96525" y2="28205"/>
                        <a14:foregroundMark x1="96525" y1="53333" x2="96525" y2="53333"/>
                        <a14:foregroundMark x1="96911" y1="46154" x2="96911" y2="46154"/>
                        <a14:foregroundMark x1="96911" y1="58974" x2="96911" y2="58974"/>
                        <a14:foregroundMark x1="97683" y1="54359" x2="97683" y2="54359"/>
                        <a14:foregroundMark x1="4247" y1="51282" x2="4247" y2="51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52" y="-110971"/>
            <a:ext cx="2636100" cy="198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38E0F1-7A4E-45EF-AC5B-900BC1FEC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89738" l="1747" r="96070">
                        <a14:foregroundMark x1="7205" y1="48690" x2="7205" y2="48690"/>
                        <a14:foregroundMark x1="1965" y1="46725" x2="1965" y2="46725"/>
                        <a14:foregroundMark x1="92576" y1="40611" x2="92576" y2="40611"/>
                        <a14:foregroundMark x1="96070" y1="41266" x2="96070" y2="41266"/>
                        <a14:foregroundMark x1="72926" y1="34061" x2="72926" y2="34061"/>
                        <a14:foregroundMark x1="13974" y1="39956" x2="13974" y2="39956"/>
                        <a14:foregroundMark x1="8952" y1="42358" x2="8952" y2="42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34" y="-110971"/>
            <a:ext cx="2413365" cy="24133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2B55D7-1908-4E5B-B542-DA6217C696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4" b="98469" l="9728" r="88716">
                        <a14:foregroundMark x1="31518" y1="85714" x2="31518" y2="85714"/>
                        <a14:foregroundMark x1="34630" y1="90816" x2="34630" y2="90816"/>
                        <a14:foregroundMark x1="37743" y1="95408" x2="37743" y2="95408"/>
                        <a14:foregroundMark x1="88716" y1="43367" x2="88716" y2="43367"/>
                        <a14:foregroundMark x1="37743" y1="95408" x2="37743" y2="95408"/>
                        <a14:foregroundMark x1="37743" y1="98469" x2="37743" y2="98469"/>
                        <a14:foregroundMark x1="43191" y1="93878" x2="43191" y2="93878"/>
                        <a14:foregroundMark x1="43191" y1="92347" x2="43191" y2="92347"/>
                        <a14:foregroundMark x1="43191" y1="90306" x2="43191" y2="90306"/>
                        <a14:foregroundMark x1="33852" y1="91837" x2="33852" y2="91837"/>
                        <a14:foregroundMark x1="33463" y1="86735" x2="33463" y2="8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6" y="2026002"/>
            <a:ext cx="1817572" cy="13861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8698C-E749-45F5-B5FC-F15351F16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57" b="90746" l="3425" r="97774">
                        <a14:foregroundMark x1="6336" y1="82985" x2="6336" y2="82985"/>
                        <a14:foregroundMark x1="66781" y1="11343" x2="66781" y2="11343"/>
                        <a14:foregroundMark x1="94521" y1="79403" x2="94521" y2="79403"/>
                        <a14:foregroundMark x1="72260" y1="80896" x2="72260" y2="80896"/>
                        <a14:foregroundMark x1="55479" y1="90149" x2="55479" y2="90149"/>
                        <a14:foregroundMark x1="3425" y1="88657" x2="3425" y2="88657"/>
                        <a14:foregroundMark x1="14384" y1="12537" x2="14384" y2="12537"/>
                        <a14:foregroundMark x1="97774" y1="89552" x2="97774" y2="89552"/>
                        <a14:foregroundMark x1="85959" y1="8657" x2="85959" y2="8657"/>
                        <a14:foregroundMark x1="57705" y1="8657" x2="57705" y2="8657"/>
                        <a14:foregroundMark x1="54110" y1="9254" x2="54110" y2="9254"/>
                        <a14:foregroundMark x1="42808" y1="9254" x2="42808" y2="9254"/>
                        <a14:foregroundMark x1="45034" y1="9552" x2="45034" y2="9552"/>
                        <a14:foregroundMark x1="20205" y1="9851" x2="20205" y2="9851"/>
                        <a14:foregroundMark x1="18493" y1="9552" x2="18493" y2="9552"/>
                        <a14:foregroundMark x1="22432" y1="9552" x2="22432" y2="9552"/>
                        <a14:foregroundMark x1="24658" y1="9851" x2="24658" y2="9851"/>
                        <a14:foregroundMark x1="25171" y1="9552" x2="25171" y2="9552"/>
                        <a14:foregroundMark x1="30137" y1="8955" x2="30137" y2="8955"/>
                        <a14:foregroundMark x1="27226" y1="9254" x2="27226" y2="9254"/>
                        <a14:foregroundMark x1="34760" y1="9254" x2="34760" y2="9254"/>
                        <a14:foregroundMark x1="38699" y1="9254" x2="38699" y2="9254"/>
                        <a14:foregroundMark x1="30651" y1="70746" x2="30651" y2="70746"/>
                        <a14:foregroundMark x1="31849" y1="70448" x2="31849" y2="70448"/>
                        <a14:foregroundMark x1="29452" y1="70448" x2="29452" y2="70448"/>
                        <a14:foregroundMark x1="10788" y1="70149" x2="10788" y2="70149"/>
                        <a14:foregroundMark x1="12671" y1="70448" x2="12671" y2="70448"/>
                        <a14:foregroundMark x1="14897" y1="70448" x2="15240" y2="70448"/>
                        <a14:foregroundMark x1="16438" y1="69851" x2="16438" y2="69851"/>
                        <a14:foregroundMark x1="17295" y1="70448" x2="17295" y2="70448"/>
                        <a14:foregroundMark x1="21404" y1="69851" x2="21404" y2="69851"/>
                        <a14:foregroundMark x1="27740" y1="70149" x2="28767" y2="70149"/>
                        <a14:foregroundMark x1="39726" y1="70746" x2="39726" y2="70746"/>
                        <a14:foregroundMark x1="43664" y1="69851" x2="45548" y2="70746"/>
                        <a14:foregroundMark x1="60959" y1="70149" x2="60959" y2="70149"/>
                        <a14:foregroundMark x1="60959" y1="70746" x2="60959" y2="70746"/>
                        <a14:foregroundMark x1="59932" y1="68955" x2="58733" y2="68955"/>
                        <a14:foregroundMark x1="60103" y1="91045" x2="9589" y2="88657"/>
                        <a14:foregroundMark x1="9589" y1="88657" x2="26027" y2="91045"/>
                        <a14:foregroundMark x1="26027" y1="91045" x2="42466" y2="89552"/>
                        <a14:foregroundMark x1="42466" y1="89552" x2="59418" y2="90746"/>
                        <a14:foregroundMark x1="59418" y1="90746" x2="59760" y2="90746"/>
                        <a14:foregroundMark x1="26884" y1="9552" x2="43664" y2="9254"/>
                        <a14:foregroundMark x1="43664" y1="9254" x2="60274" y2="10149"/>
                        <a14:foregroundMark x1="60274" y1="10149" x2="73288" y2="8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659" y="2672039"/>
            <a:ext cx="2894681" cy="1660476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E09A3E2-0FC5-42C1-B951-BE216796B37F}"/>
              </a:ext>
            </a:extLst>
          </p:cNvPr>
          <p:cNvSpPr/>
          <p:nvPr/>
        </p:nvSpPr>
        <p:spPr>
          <a:xfrm rot="727482">
            <a:off x="2469475" y="3107222"/>
            <a:ext cx="2019234" cy="304376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FDFCFE2-CD6D-49C6-B5B1-1E9B4CFC7C01}"/>
              </a:ext>
            </a:extLst>
          </p:cNvPr>
          <p:cNvSpPr/>
          <p:nvPr/>
        </p:nvSpPr>
        <p:spPr>
          <a:xfrm rot="2995321">
            <a:off x="4102321" y="1984565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567D23A-DF63-45A1-BBB0-AA077969EA57}"/>
              </a:ext>
            </a:extLst>
          </p:cNvPr>
          <p:cNvSpPr/>
          <p:nvPr/>
        </p:nvSpPr>
        <p:spPr>
          <a:xfrm rot="16200000">
            <a:off x="5665392" y="4662106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3E9A71B-39EA-44E7-B3C1-DFBCBA12B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56" b="93778" l="3556" r="96000">
                        <a14:foregroundMark x1="31556" y1="21333" x2="31556" y2="21333"/>
                        <a14:foregroundMark x1="59111" y1="39556" x2="59111" y2="39556"/>
                        <a14:foregroundMark x1="85778" y1="76889" x2="22222" y2="64000"/>
                        <a14:foregroundMark x1="22222" y1="64000" x2="21333" y2="64889"/>
                        <a14:foregroundMark x1="81778" y1="83111" x2="21778" y2="83111"/>
                        <a14:foregroundMark x1="83556" y1="94222" x2="83556" y2="94222"/>
                        <a14:foregroundMark x1="96000" y1="92444" x2="96000" y2="92444"/>
                        <a14:foregroundMark x1="92889" y1="20889" x2="92889" y2="20889"/>
                        <a14:foregroundMark x1="48889" y1="13778" x2="48889" y2="13778"/>
                        <a14:foregroundMark x1="44000" y1="8889" x2="44000" y2="8889"/>
                        <a14:foregroundMark x1="76444" y1="3556" x2="76444" y2="3556"/>
                        <a14:foregroundMark x1="15556" y1="18222" x2="15556" y2="18222"/>
                        <a14:foregroundMark x1="10222" y1="65778" x2="10222" y2="65778"/>
                        <a14:foregroundMark x1="78222" y1="69333" x2="78222" y2="69333"/>
                        <a14:foregroundMark x1="64889" y1="56889" x2="64889" y2="56889"/>
                        <a14:foregroundMark x1="47556" y1="44444" x2="47556" y2="44444"/>
                        <a14:foregroundMark x1="36889" y1="45333" x2="36889" y2="45333"/>
                        <a14:foregroundMark x1="29333" y1="36444" x2="29333" y2="36444"/>
                        <a14:foregroundMark x1="28000" y1="33333" x2="28000" y2="33333"/>
                        <a14:foregroundMark x1="24000" y1="24889" x2="24000" y2="24889"/>
                        <a14:foregroundMark x1="23556" y1="24000" x2="18667" y2="20889"/>
                        <a14:foregroundMark x1="6222" y1="4000" x2="30222" y2="9778"/>
                        <a14:foregroundMark x1="30222" y1="9778" x2="54222" y2="4444"/>
                        <a14:foregroundMark x1="54222" y1="4444" x2="76889" y2="6222"/>
                        <a14:foregroundMark x1="76889" y1="6222" x2="97778" y2="17333"/>
                        <a14:foregroundMark x1="97778" y1="17333" x2="94222" y2="39111"/>
                        <a14:foregroundMark x1="94222" y1="39111" x2="36889" y2="36000"/>
                        <a14:foregroundMark x1="36889" y1="36000" x2="14667" y2="24444"/>
                        <a14:foregroundMark x1="14667" y1="24444" x2="8000" y2="72889"/>
                        <a14:foregroundMark x1="8000" y1="72889" x2="15556" y2="93333"/>
                        <a14:foregroundMark x1="85778" y1="16444" x2="85778" y2="16444"/>
                        <a14:foregroundMark x1="92889" y1="28444" x2="47111" y2="20000"/>
                        <a14:foregroundMark x1="47111" y1="20000" x2="67111" y2="10222"/>
                        <a14:foregroundMark x1="67111" y1="10222" x2="87111" y2="21778"/>
                        <a14:foregroundMark x1="87111" y1="21778" x2="64000" y2="17778"/>
                        <a14:foregroundMark x1="64000" y1="17778" x2="45333" y2="30222"/>
                        <a14:foregroundMark x1="45333" y1="30222" x2="51556" y2="17333"/>
                        <a14:foregroundMark x1="81778" y1="27556" x2="58222" y2="31556"/>
                        <a14:foregroundMark x1="78667" y1="9778" x2="56000" y2="7111"/>
                        <a14:foregroundMark x1="56000" y1="7111" x2="48889" y2="9778"/>
                        <a14:foregroundMark x1="47111" y1="15111" x2="43556" y2="21333"/>
                        <a14:foregroundMark x1="3556" y1="60444" x2="3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69" y="1539803"/>
            <a:ext cx="2143125" cy="2143125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131A35ED-B655-4B3E-8D4D-9D57B47CFF7C}"/>
              </a:ext>
            </a:extLst>
          </p:cNvPr>
          <p:cNvSpPr/>
          <p:nvPr/>
        </p:nvSpPr>
        <p:spPr>
          <a:xfrm rot="6937700">
            <a:off x="6898635" y="2020190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D3EE059-9D2A-4AF6-8661-F87200E7640E}"/>
              </a:ext>
            </a:extLst>
          </p:cNvPr>
          <p:cNvSpPr/>
          <p:nvPr/>
        </p:nvSpPr>
        <p:spPr>
          <a:xfrm rot="9533637">
            <a:off x="7801582" y="2971104"/>
            <a:ext cx="1603968" cy="334628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713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6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27405" y="286092"/>
            <a:ext cx="4548202" cy="156184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CONTENIDOS</a:t>
            </a:r>
          </a:p>
        </p:txBody>
      </p:sp>
      <p:sp>
        <p:nvSpPr>
          <p:cNvPr id="2" name="Rectangle 1"/>
          <p:cNvSpPr/>
          <p:nvPr/>
        </p:nvSpPr>
        <p:spPr>
          <a:xfrm>
            <a:off x="9648395" y="0"/>
            <a:ext cx="25436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Right Arrow 6"/>
          <p:cNvSpPr>
            <a:spLocks noChangeAspect="1"/>
          </p:cNvSpPr>
          <p:nvPr/>
        </p:nvSpPr>
        <p:spPr>
          <a:xfrm rot="1060536" flipH="1">
            <a:off x="8551769" y="1366015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ight Arrow 7"/>
          <p:cNvSpPr>
            <a:spLocks noChangeAspect="1"/>
          </p:cNvSpPr>
          <p:nvPr/>
        </p:nvSpPr>
        <p:spPr>
          <a:xfrm rot="1060536" flipH="1">
            <a:off x="8551769" y="2416670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 rot="1060536" flipH="1">
            <a:off x="8551769" y="3467325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Right Arrow 12"/>
          <p:cNvSpPr>
            <a:spLocks noChangeAspect="1"/>
          </p:cNvSpPr>
          <p:nvPr/>
        </p:nvSpPr>
        <p:spPr>
          <a:xfrm rot="1060536" flipH="1">
            <a:off x="8551769" y="315360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8588177" y="426065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8177" y="1484246"/>
            <a:ext cx="73885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88177" y="2534901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88177" y="3588014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10"/>
          <p:cNvSpPr txBox="1"/>
          <p:nvPr/>
        </p:nvSpPr>
        <p:spPr bwMode="auto">
          <a:xfrm>
            <a:off x="4072508" y="421300"/>
            <a:ext cx="436267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PROBLEMÁTICA</a:t>
            </a:r>
          </a:p>
        </p:txBody>
      </p:sp>
      <p:sp>
        <p:nvSpPr>
          <p:cNvPr id="4" name="Right Arrow 3"/>
          <p:cNvSpPr>
            <a:spLocks noChangeAspect="1"/>
          </p:cNvSpPr>
          <p:nvPr/>
        </p:nvSpPr>
        <p:spPr>
          <a:xfrm rot="20539464">
            <a:off x="9532844" y="794788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ight Arrow 4"/>
          <p:cNvSpPr>
            <a:spLocks noChangeAspect="1"/>
          </p:cNvSpPr>
          <p:nvPr/>
        </p:nvSpPr>
        <p:spPr>
          <a:xfrm rot="20539464">
            <a:off x="9532844" y="1844031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Right Arrow 5"/>
          <p:cNvSpPr>
            <a:spLocks noChangeAspect="1"/>
          </p:cNvSpPr>
          <p:nvPr/>
        </p:nvSpPr>
        <p:spPr>
          <a:xfrm rot="20539464">
            <a:off x="9532844" y="2893274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Right Arrow 8">
            <a:extLst>
              <a:ext uri="{FF2B5EF4-FFF2-40B4-BE49-F238E27FC236}">
                <a16:creationId xmlns:a16="http://schemas.microsoft.com/office/drawing/2014/main" id="{A7EECAD0-D114-4AB5-BFAE-B3B0D20EB158}"/>
              </a:ext>
            </a:extLst>
          </p:cNvPr>
          <p:cNvSpPr>
            <a:spLocks noChangeAspect="1"/>
          </p:cNvSpPr>
          <p:nvPr/>
        </p:nvSpPr>
        <p:spPr>
          <a:xfrm rot="1060536" flipH="1">
            <a:off x="8551769" y="4517980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ight Arrow 5"/>
          <p:cNvSpPr>
            <a:spLocks noChangeAspect="1"/>
          </p:cNvSpPr>
          <p:nvPr/>
        </p:nvSpPr>
        <p:spPr>
          <a:xfrm rot="20539464">
            <a:off x="9532844" y="3942517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ight Arrow 3"/>
          <p:cNvSpPr>
            <a:spLocks noChangeAspect="1"/>
          </p:cNvSpPr>
          <p:nvPr/>
        </p:nvSpPr>
        <p:spPr>
          <a:xfrm rot="20539464">
            <a:off x="9573788" y="9068"/>
            <a:ext cx="1260000" cy="749624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Right Arrow 8">
            <a:extLst>
              <a:ext uri="{FF2B5EF4-FFF2-40B4-BE49-F238E27FC236}">
                <a16:creationId xmlns:a16="http://schemas.microsoft.com/office/drawing/2014/main" id="{7503EE77-820B-427B-835E-EFCF937B69BB}"/>
              </a:ext>
            </a:extLst>
          </p:cNvPr>
          <p:cNvSpPr>
            <a:spLocks noChangeAspect="1"/>
          </p:cNvSpPr>
          <p:nvPr/>
        </p:nvSpPr>
        <p:spPr>
          <a:xfrm rot="1060536" flipH="1">
            <a:off x="8551769" y="5568637"/>
            <a:ext cx="1260000" cy="9638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Right Arrow 5">
            <a:extLst>
              <a:ext uri="{FF2B5EF4-FFF2-40B4-BE49-F238E27FC236}">
                <a16:creationId xmlns:a16="http://schemas.microsoft.com/office/drawing/2014/main" id="{473AB713-1A35-41B0-94EF-D2392C9DD5D8}"/>
              </a:ext>
            </a:extLst>
          </p:cNvPr>
          <p:cNvSpPr>
            <a:spLocks noChangeAspect="1"/>
          </p:cNvSpPr>
          <p:nvPr/>
        </p:nvSpPr>
        <p:spPr>
          <a:xfrm rot="20539464">
            <a:off x="9532844" y="4991760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Right Arrow 5">
            <a:extLst>
              <a:ext uri="{FF2B5EF4-FFF2-40B4-BE49-F238E27FC236}">
                <a16:creationId xmlns:a16="http://schemas.microsoft.com/office/drawing/2014/main" id="{6254A1EE-739B-43CE-9168-7D3B3E2DE4E9}"/>
              </a:ext>
            </a:extLst>
          </p:cNvPr>
          <p:cNvSpPr>
            <a:spLocks noChangeAspect="1"/>
          </p:cNvSpPr>
          <p:nvPr/>
        </p:nvSpPr>
        <p:spPr>
          <a:xfrm rot="20539464">
            <a:off x="9532844" y="6041000"/>
            <a:ext cx="1260000" cy="999499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4F9B53A5-5D47-457B-AF60-A44607F2532B}"/>
              </a:ext>
            </a:extLst>
          </p:cNvPr>
          <p:cNvSpPr txBox="1"/>
          <p:nvPr/>
        </p:nvSpPr>
        <p:spPr>
          <a:xfrm>
            <a:off x="8588177" y="4638669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D6FE13A9-24FB-4F72-84AB-815184D37790}"/>
              </a:ext>
            </a:extLst>
          </p:cNvPr>
          <p:cNvSpPr txBox="1"/>
          <p:nvPr/>
        </p:nvSpPr>
        <p:spPr>
          <a:xfrm>
            <a:off x="8588177" y="5689324"/>
            <a:ext cx="73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>
                    <a:lumMod val="40000"/>
                    <a:lumOff val="60000"/>
                  </a:schemeClr>
                </a:solidFill>
                <a:cs typeface="Arial" pitchFamily="34" charset="0"/>
              </a:rPr>
              <a:t>06</a:t>
            </a:r>
            <a:endParaRPr lang="ko-KR" altLang="en-US" sz="3200" b="1" dirty="0">
              <a:solidFill>
                <a:schemeClr val="accent4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54797F9E-0E49-43D1-869E-9B33BA792CAA}"/>
              </a:ext>
            </a:extLst>
          </p:cNvPr>
          <p:cNvSpPr txBox="1"/>
          <p:nvPr/>
        </p:nvSpPr>
        <p:spPr bwMode="auto">
          <a:xfrm>
            <a:off x="2964773" y="1459379"/>
            <a:ext cx="547041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PROYECTOS INTEGRADOS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1ABA5AD6-3E9F-4C46-A80B-5E617DB7B39E}"/>
              </a:ext>
            </a:extLst>
          </p:cNvPr>
          <p:cNvSpPr txBox="1"/>
          <p:nvPr/>
        </p:nvSpPr>
        <p:spPr bwMode="auto">
          <a:xfrm>
            <a:off x="4072508" y="2497458"/>
            <a:ext cx="436267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PRODUCTO GATEWAY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C36167E5-201E-423D-B599-925A9FCC2C60}"/>
              </a:ext>
            </a:extLst>
          </p:cNvPr>
          <p:cNvSpPr txBox="1"/>
          <p:nvPr/>
        </p:nvSpPr>
        <p:spPr bwMode="auto">
          <a:xfrm>
            <a:off x="4072508" y="3535537"/>
            <a:ext cx="436267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OTRAS SOLUCIONES</a:t>
            </a:r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F17DCFBE-D652-4F4D-84E4-0E99125FFC69}"/>
              </a:ext>
            </a:extLst>
          </p:cNvPr>
          <p:cNvSpPr txBox="1"/>
          <p:nvPr/>
        </p:nvSpPr>
        <p:spPr bwMode="auto">
          <a:xfrm>
            <a:off x="4072508" y="4573616"/>
            <a:ext cx="4362679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MERCADO</a:t>
            </a: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21A9B143-F788-4AF4-BF69-7BDDC6B47862}"/>
              </a:ext>
            </a:extLst>
          </p:cNvPr>
          <p:cNvSpPr txBox="1"/>
          <p:nvPr/>
        </p:nvSpPr>
        <p:spPr bwMode="auto">
          <a:xfrm>
            <a:off x="2914561" y="5611697"/>
            <a:ext cx="552062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EVALUACIÓN ECONÓMICA</a:t>
            </a:r>
          </a:p>
        </p:txBody>
      </p:sp>
    </p:spTree>
    <p:extLst>
      <p:ext uri="{BB962C8B-B14F-4D97-AF65-F5344CB8AC3E}">
        <p14:creationId xmlns:p14="http://schemas.microsoft.com/office/powerpoint/2010/main" val="409757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 animBg="1"/>
      <p:bldP spid="19" grpId="0"/>
      <p:bldP spid="20" grpId="0"/>
      <p:bldP spid="21" grpId="0"/>
      <p:bldP spid="22" grpId="0"/>
      <p:bldP spid="24" grpId="0"/>
      <p:bldP spid="35" grpId="0" animBg="1"/>
      <p:bldP spid="36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762F02-4DCD-4718-8080-7D31B10B8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02" y="4950457"/>
            <a:ext cx="3569826" cy="1635035"/>
          </a:xfrm>
          <a:prstGeom prst="rect">
            <a:avLst/>
          </a:prstGeom>
        </p:spPr>
      </p:pic>
      <p:pic>
        <p:nvPicPr>
          <p:cNvPr id="1026" name="Picture 2" descr="Resultado de imagen para lcd 16x2">
            <a:extLst>
              <a:ext uri="{FF2B5EF4-FFF2-40B4-BE49-F238E27FC236}">
                <a16:creationId xmlns:a16="http://schemas.microsoft.com/office/drawing/2014/main" id="{E6E0EE63-31C0-4AAC-B235-FA176DB0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44" b="89744" l="4247" r="97297">
                        <a14:foregroundMark x1="95753" y1="63590" x2="95753" y2="63590"/>
                        <a14:foregroundMark x1="95753" y1="37949" x2="95753" y2="37949"/>
                        <a14:foregroundMark x1="96525" y1="28205" x2="96525" y2="28205"/>
                        <a14:foregroundMark x1="96525" y1="53333" x2="96525" y2="53333"/>
                        <a14:foregroundMark x1="96911" y1="46154" x2="96911" y2="46154"/>
                        <a14:foregroundMark x1="96911" y1="58974" x2="96911" y2="58974"/>
                        <a14:foregroundMark x1="97683" y1="54359" x2="97683" y2="54359"/>
                        <a14:foregroundMark x1="4247" y1="51282" x2="4247" y2="51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152" y="-110971"/>
            <a:ext cx="2636100" cy="198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38E0F1-7A4E-45EF-AC5B-900BC1FEC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89738" l="1747" r="96070">
                        <a14:foregroundMark x1="7205" y1="48690" x2="7205" y2="48690"/>
                        <a14:foregroundMark x1="1965" y1="46725" x2="1965" y2="46725"/>
                        <a14:foregroundMark x1="92576" y1="40611" x2="92576" y2="40611"/>
                        <a14:foregroundMark x1="96070" y1="41266" x2="96070" y2="41266"/>
                        <a14:foregroundMark x1="72926" y1="34061" x2="72926" y2="34061"/>
                        <a14:foregroundMark x1="13974" y1="39956" x2="13974" y2="39956"/>
                        <a14:foregroundMark x1="8952" y1="42358" x2="8952" y2="42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34" y="-110971"/>
            <a:ext cx="2413365" cy="24133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2B55D7-1908-4E5B-B542-DA6217C696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4" b="98469" l="9728" r="88716">
                        <a14:foregroundMark x1="31518" y1="85714" x2="31518" y2="85714"/>
                        <a14:foregroundMark x1="34630" y1="90816" x2="34630" y2="90816"/>
                        <a14:foregroundMark x1="37743" y1="95408" x2="37743" y2="95408"/>
                        <a14:foregroundMark x1="88716" y1="43367" x2="88716" y2="43367"/>
                        <a14:foregroundMark x1="37743" y1="95408" x2="37743" y2="95408"/>
                        <a14:foregroundMark x1="37743" y1="98469" x2="37743" y2="98469"/>
                        <a14:foregroundMark x1="43191" y1="93878" x2="43191" y2="93878"/>
                        <a14:foregroundMark x1="43191" y1="92347" x2="43191" y2="92347"/>
                        <a14:foregroundMark x1="43191" y1="90306" x2="43191" y2="90306"/>
                        <a14:foregroundMark x1="33852" y1="91837" x2="33852" y2="91837"/>
                        <a14:foregroundMark x1="33463" y1="86735" x2="33463" y2="8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6" y="2026002"/>
            <a:ext cx="1817572" cy="138616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8698C-E749-45F5-B5FC-F15351F16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57" b="90746" l="3425" r="97774">
                        <a14:foregroundMark x1="6336" y1="82985" x2="6336" y2="82985"/>
                        <a14:foregroundMark x1="66781" y1="11343" x2="66781" y2="11343"/>
                        <a14:foregroundMark x1="94521" y1="79403" x2="94521" y2="79403"/>
                        <a14:foregroundMark x1="72260" y1="80896" x2="72260" y2="80896"/>
                        <a14:foregroundMark x1="55479" y1="90149" x2="55479" y2="90149"/>
                        <a14:foregroundMark x1="3425" y1="88657" x2="3425" y2="88657"/>
                        <a14:foregroundMark x1="14384" y1="12537" x2="14384" y2="12537"/>
                        <a14:foregroundMark x1="97774" y1="89552" x2="97774" y2="89552"/>
                        <a14:foregroundMark x1="85959" y1="8657" x2="85959" y2="8657"/>
                        <a14:foregroundMark x1="57705" y1="8657" x2="57705" y2="8657"/>
                        <a14:foregroundMark x1="54110" y1="9254" x2="54110" y2="9254"/>
                        <a14:foregroundMark x1="42808" y1="9254" x2="42808" y2="9254"/>
                        <a14:foregroundMark x1="45034" y1="9552" x2="45034" y2="9552"/>
                        <a14:foregroundMark x1="20205" y1="9851" x2="20205" y2="9851"/>
                        <a14:foregroundMark x1="18493" y1="9552" x2="18493" y2="9552"/>
                        <a14:foregroundMark x1="22432" y1="9552" x2="22432" y2="9552"/>
                        <a14:foregroundMark x1="24658" y1="9851" x2="24658" y2="9851"/>
                        <a14:foregroundMark x1="25171" y1="9552" x2="25171" y2="9552"/>
                        <a14:foregroundMark x1="30137" y1="8955" x2="30137" y2="8955"/>
                        <a14:foregroundMark x1="27226" y1="9254" x2="27226" y2="9254"/>
                        <a14:foregroundMark x1="34760" y1="9254" x2="34760" y2="9254"/>
                        <a14:foregroundMark x1="38699" y1="9254" x2="38699" y2="9254"/>
                        <a14:foregroundMark x1="30651" y1="70746" x2="30651" y2="70746"/>
                        <a14:foregroundMark x1="31849" y1="70448" x2="31849" y2="70448"/>
                        <a14:foregroundMark x1="29452" y1="70448" x2="29452" y2="70448"/>
                        <a14:foregroundMark x1="10788" y1="70149" x2="10788" y2="70149"/>
                        <a14:foregroundMark x1="12671" y1="70448" x2="12671" y2="70448"/>
                        <a14:foregroundMark x1="14897" y1="70448" x2="15240" y2="70448"/>
                        <a14:foregroundMark x1="16438" y1="69851" x2="16438" y2="69851"/>
                        <a14:foregroundMark x1="17295" y1="70448" x2="17295" y2="70448"/>
                        <a14:foregroundMark x1="21404" y1="69851" x2="21404" y2="69851"/>
                        <a14:foregroundMark x1="27740" y1="70149" x2="28767" y2="70149"/>
                        <a14:foregroundMark x1="39726" y1="70746" x2="39726" y2="70746"/>
                        <a14:foregroundMark x1="43664" y1="69851" x2="45548" y2="70746"/>
                        <a14:foregroundMark x1="60959" y1="70149" x2="60959" y2="70149"/>
                        <a14:foregroundMark x1="60959" y1="70746" x2="60959" y2="70746"/>
                        <a14:foregroundMark x1="59932" y1="68955" x2="58733" y2="68955"/>
                        <a14:foregroundMark x1="60103" y1="91045" x2="9589" y2="88657"/>
                        <a14:foregroundMark x1="9589" y1="88657" x2="26027" y2="91045"/>
                        <a14:foregroundMark x1="26027" y1="91045" x2="42466" y2="89552"/>
                        <a14:foregroundMark x1="42466" y1="89552" x2="59418" y2="90746"/>
                        <a14:foregroundMark x1="59418" y1="90746" x2="59760" y2="90746"/>
                        <a14:foregroundMark x1="26884" y1="9552" x2="43664" y2="9254"/>
                        <a14:foregroundMark x1="43664" y1="9254" x2="60274" y2="10149"/>
                        <a14:foregroundMark x1="60274" y1="10149" x2="73288" y2="8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659" y="2672039"/>
            <a:ext cx="2894681" cy="1660476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E09A3E2-0FC5-42C1-B951-BE216796B37F}"/>
              </a:ext>
            </a:extLst>
          </p:cNvPr>
          <p:cNvSpPr/>
          <p:nvPr/>
        </p:nvSpPr>
        <p:spPr>
          <a:xfrm rot="727482">
            <a:off x="2469475" y="3107222"/>
            <a:ext cx="2019234" cy="304376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FDFCFE2-CD6D-49C6-B5B1-1E9B4CFC7C01}"/>
              </a:ext>
            </a:extLst>
          </p:cNvPr>
          <p:cNvSpPr/>
          <p:nvPr/>
        </p:nvSpPr>
        <p:spPr>
          <a:xfrm rot="2995321">
            <a:off x="4102321" y="1984565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567D23A-DF63-45A1-BBB0-AA077969EA57}"/>
              </a:ext>
            </a:extLst>
          </p:cNvPr>
          <p:cNvSpPr/>
          <p:nvPr/>
        </p:nvSpPr>
        <p:spPr>
          <a:xfrm rot="16200000">
            <a:off x="5665392" y="4662106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3E9A71B-39EA-44E7-B3C1-DFBCBA12B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56" b="93778" l="3556" r="96000">
                        <a14:foregroundMark x1="31556" y1="21333" x2="31556" y2="21333"/>
                        <a14:foregroundMark x1="59111" y1="39556" x2="59111" y2="39556"/>
                        <a14:foregroundMark x1="85778" y1="76889" x2="22222" y2="64000"/>
                        <a14:foregroundMark x1="22222" y1="64000" x2="21333" y2="64889"/>
                        <a14:foregroundMark x1="81778" y1="83111" x2="21778" y2="83111"/>
                        <a14:foregroundMark x1="83556" y1="94222" x2="83556" y2="94222"/>
                        <a14:foregroundMark x1="96000" y1="92444" x2="96000" y2="92444"/>
                        <a14:foregroundMark x1="92889" y1="20889" x2="92889" y2="20889"/>
                        <a14:foregroundMark x1="48889" y1="13778" x2="48889" y2="13778"/>
                        <a14:foregroundMark x1="44000" y1="8889" x2="44000" y2="8889"/>
                        <a14:foregroundMark x1="76444" y1="3556" x2="76444" y2="3556"/>
                        <a14:foregroundMark x1="15556" y1="18222" x2="15556" y2="18222"/>
                        <a14:foregroundMark x1="10222" y1="65778" x2="10222" y2="65778"/>
                        <a14:foregroundMark x1="78222" y1="69333" x2="78222" y2="69333"/>
                        <a14:foregroundMark x1="64889" y1="56889" x2="64889" y2="56889"/>
                        <a14:foregroundMark x1="47556" y1="44444" x2="47556" y2="44444"/>
                        <a14:foregroundMark x1="36889" y1="45333" x2="36889" y2="45333"/>
                        <a14:foregroundMark x1="29333" y1="36444" x2="29333" y2="36444"/>
                        <a14:foregroundMark x1="28000" y1="33333" x2="28000" y2="33333"/>
                        <a14:foregroundMark x1="24000" y1="24889" x2="24000" y2="24889"/>
                        <a14:foregroundMark x1="23556" y1="24000" x2="18667" y2="20889"/>
                        <a14:foregroundMark x1="6222" y1="4000" x2="30222" y2="9778"/>
                        <a14:foregroundMark x1="30222" y1="9778" x2="54222" y2="4444"/>
                        <a14:foregroundMark x1="54222" y1="4444" x2="76889" y2="6222"/>
                        <a14:foregroundMark x1="76889" y1="6222" x2="97778" y2="17333"/>
                        <a14:foregroundMark x1="97778" y1="17333" x2="94222" y2="39111"/>
                        <a14:foregroundMark x1="94222" y1="39111" x2="36889" y2="36000"/>
                        <a14:foregroundMark x1="36889" y1="36000" x2="14667" y2="24444"/>
                        <a14:foregroundMark x1="14667" y1="24444" x2="8000" y2="72889"/>
                        <a14:foregroundMark x1="8000" y1="72889" x2="15556" y2="93333"/>
                        <a14:foregroundMark x1="85778" y1="16444" x2="85778" y2="16444"/>
                        <a14:foregroundMark x1="92889" y1="28444" x2="47111" y2="20000"/>
                        <a14:foregroundMark x1="47111" y1="20000" x2="67111" y2="10222"/>
                        <a14:foregroundMark x1="67111" y1="10222" x2="87111" y2="21778"/>
                        <a14:foregroundMark x1="87111" y1="21778" x2="64000" y2="17778"/>
                        <a14:foregroundMark x1="64000" y1="17778" x2="45333" y2="30222"/>
                        <a14:foregroundMark x1="45333" y1="30222" x2="51556" y2="17333"/>
                        <a14:foregroundMark x1="81778" y1="27556" x2="58222" y2="31556"/>
                        <a14:foregroundMark x1="78667" y1="9778" x2="56000" y2="7111"/>
                        <a14:foregroundMark x1="56000" y1="7111" x2="48889" y2="9778"/>
                        <a14:foregroundMark x1="47111" y1="15111" x2="43556" y2="21333"/>
                        <a14:foregroundMark x1="3556" y1="60444" x2="3556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69" y="1539803"/>
            <a:ext cx="2143125" cy="2143125"/>
          </a:xfrm>
          <a:prstGeom prst="rect">
            <a:avLst/>
          </a:prstGeom>
        </p:spPr>
      </p:pic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131A35ED-B655-4B3E-8D4D-9D57B47CFF7C}"/>
              </a:ext>
            </a:extLst>
          </p:cNvPr>
          <p:cNvSpPr/>
          <p:nvPr/>
        </p:nvSpPr>
        <p:spPr>
          <a:xfrm rot="6937700">
            <a:off x="6898635" y="2020190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D3EE059-9D2A-4AF6-8661-F87200E7640E}"/>
              </a:ext>
            </a:extLst>
          </p:cNvPr>
          <p:cNvSpPr/>
          <p:nvPr/>
        </p:nvSpPr>
        <p:spPr>
          <a:xfrm rot="9533637">
            <a:off x="7801582" y="2971104"/>
            <a:ext cx="1603968" cy="334628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587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21862 2.96296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01198 -0.289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44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00429 -0.3152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5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0.20911 -0.4435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-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762F02-4DCD-4718-8080-7D31B10B8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09" y="4932819"/>
            <a:ext cx="3569826" cy="16350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63E1C14-C984-4A9F-85A4-0B1CB5DB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1" b="89011" l="7581" r="89892">
                        <a14:foregroundMark x1="8664" y1="55495" x2="8664" y2="55495"/>
                        <a14:foregroundMark x1="89170" y1="64835" x2="89170" y2="64835"/>
                        <a14:foregroundMark x1="89531" y1="87363" x2="89531" y2="87363"/>
                        <a14:foregroundMark x1="7581" y1="84066" x2="7581" y2="84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011465"/>
            <a:ext cx="3321846" cy="2182585"/>
          </a:xfrm>
          <a:prstGeom prst="rect">
            <a:avLst/>
          </a:prstGeom>
        </p:spPr>
      </p:pic>
      <p:pic>
        <p:nvPicPr>
          <p:cNvPr id="1028" name="Picture 4" descr="Resultado de imagen para sd arduino">
            <a:extLst>
              <a:ext uri="{FF2B5EF4-FFF2-40B4-BE49-F238E27FC236}">
                <a16:creationId xmlns:a16="http://schemas.microsoft.com/office/drawing/2014/main" id="{DE54EF22-4A4E-4C30-B9BF-F9EFC7B9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89778">
                        <a14:foregroundMark x1="3556" y1="39556" x2="3556" y2="3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59" y="-2061255"/>
            <a:ext cx="2061255" cy="206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DB11163-02E0-4700-8F25-AE59AED24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57" b="91631" l="8155" r="93562">
                        <a14:foregroundMark x1="8155" y1="63305" x2="8155" y2="63305"/>
                        <a14:foregroundMark x1="41845" y1="92060" x2="41845" y2="92060"/>
                        <a14:foregroundMark x1="90987" y1="36695" x2="90987" y2="36695"/>
                        <a14:foregroundMark x1="93562" y1="33691" x2="93562" y2="33691"/>
                        <a14:foregroundMark x1="62446" y1="14592" x2="62446" y2="14592"/>
                        <a14:foregroundMark x1="62876" y1="9657" x2="62876" y2="9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420" y="257104"/>
            <a:ext cx="1942542" cy="19425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2D8698C-E749-45F5-B5FC-F15351F16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57" b="90746" l="3425" r="97774">
                        <a14:foregroundMark x1="6336" y1="82985" x2="6336" y2="82985"/>
                        <a14:foregroundMark x1="66781" y1="11343" x2="66781" y2="11343"/>
                        <a14:foregroundMark x1="94521" y1="79403" x2="94521" y2="79403"/>
                        <a14:foregroundMark x1="72260" y1="80896" x2="72260" y2="80896"/>
                        <a14:foregroundMark x1="55479" y1="90149" x2="55479" y2="90149"/>
                        <a14:foregroundMark x1="3425" y1="88657" x2="3425" y2="88657"/>
                        <a14:foregroundMark x1="14384" y1="12537" x2="14384" y2="12537"/>
                        <a14:foregroundMark x1="97774" y1="89552" x2="97774" y2="89552"/>
                        <a14:foregroundMark x1="85959" y1="8657" x2="85959" y2="8657"/>
                        <a14:foregroundMark x1="57705" y1="8657" x2="57705" y2="8657"/>
                        <a14:foregroundMark x1="54110" y1="9254" x2="54110" y2="9254"/>
                        <a14:foregroundMark x1="42808" y1="9254" x2="42808" y2="9254"/>
                        <a14:foregroundMark x1="45034" y1="9552" x2="45034" y2="9552"/>
                        <a14:foregroundMark x1="20205" y1="9851" x2="20205" y2="9851"/>
                        <a14:foregroundMark x1="18493" y1="9552" x2="18493" y2="9552"/>
                        <a14:foregroundMark x1="22432" y1="9552" x2="22432" y2="9552"/>
                        <a14:foregroundMark x1="24658" y1="9851" x2="24658" y2="9851"/>
                        <a14:foregroundMark x1="25171" y1="9552" x2="25171" y2="9552"/>
                        <a14:foregroundMark x1="30137" y1="8955" x2="30137" y2="8955"/>
                        <a14:foregroundMark x1="27226" y1="9254" x2="27226" y2="9254"/>
                        <a14:foregroundMark x1="34760" y1="9254" x2="34760" y2="9254"/>
                        <a14:foregroundMark x1="38699" y1="9254" x2="38699" y2="9254"/>
                        <a14:foregroundMark x1="30651" y1="70746" x2="30651" y2="70746"/>
                        <a14:foregroundMark x1="31849" y1="70448" x2="31849" y2="70448"/>
                        <a14:foregroundMark x1="29452" y1="70448" x2="29452" y2="70448"/>
                        <a14:foregroundMark x1="10788" y1="70149" x2="10788" y2="70149"/>
                        <a14:foregroundMark x1="12671" y1="70448" x2="12671" y2="70448"/>
                        <a14:foregroundMark x1="14897" y1="70448" x2="15240" y2="70448"/>
                        <a14:foregroundMark x1="16438" y1="69851" x2="16438" y2="69851"/>
                        <a14:foregroundMark x1="17295" y1="70448" x2="17295" y2="70448"/>
                        <a14:foregroundMark x1="21404" y1="69851" x2="21404" y2="69851"/>
                        <a14:foregroundMark x1="27740" y1="70149" x2="28767" y2="70149"/>
                        <a14:foregroundMark x1="39726" y1="70746" x2="39726" y2="70746"/>
                        <a14:foregroundMark x1="43664" y1="69851" x2="45548" y2="70746"/>
                        <a14:foregroundMark x1="60959" y1="70149" x2="60959" y2="70149"/>
                        <a14:foregroundMark x1="60959" y1="70746" x2="60959" y2="70746"/>
                        <a14:foregroundMark x1="59932" y1="68955" x2="58733" y2="68955"/>
                        <a14:foregroundMark x1="60103" y1="91045" x2="9589" y2="88657"/>
                        <a14:foregroundMark x1="9589" y1="88657" x2="26027" y2="91045"/>
                        <a14:foregroundMark x1="26027" y1="91045" x2="42466" y2="89552"/>
                        <a14:foregroundMark x1="42466" y1="89552" x2="59418" y2="90746"/>
                        <a14:foregroundMark x1="59418" y1="90746" x2="59760" y2="90746"/>
                        <a14:foregroundMark x1="26884" y1="9552" x2="43664" y2="9254"/>
                        <a14:foregroundMark x1="43664" y1="9254" x2="60274" y2="10149"/>
                        <a14:foregroundMark x1="60274" y1="10149" x2="73288" y2="8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659" y="2672039"/>
            <a:ext cx="2894681" cy="166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B403FFF-159C-4C57-81AA-E119ECDEB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694" b="98469" l="9728" r="88716">
                        <a14:foregroundMark x1="31518" y1="85714" x2="31518" y2="85714"/>
                        <a14:foregroundMark x1="34630" y1="90816" x2="34630" y2="90816"/>
                        <a14:foregroundMark x1="37743" y1="95408" x2="37743" y2="95408"/>
                        <a14:foregroundMark x1="88716" y1="43367" x2="88716" y2="43367"/>
                        <a14:foregroundMark x1="37743" y1="95408" x2="37743" y2="95408"/>
                        <a14:foregroundMark x1="37743" y1="98469" x2="37743" y2="98469"/>
                        <a14:foregroundMark x1="43191" y1="93878" x2="43191" y2="93878"/>
                        <a14:foregroundMark x1="43191" y1="92347" x2="43191" y2="92347"/>
                        <a14:foregroundMark x1="43191" y1="90306" x2="43191" y2="90306"/>
                        <a14:foregroundMark x1="33852" y1="91837" x2="33852" y2="91837"/>
                        <a14:foregroundMark x1="33463" y1="86735" x2="33463" y2="8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69" y="-1931672"/>
            <a:ext cx="1817572" cy="1386164"/>
          </a:xfrm>
          <a:prstGeom prst="rect">
            <a:avLst/>
          </a:prstGeom>
        </p:spPr>
      </p:pic>
      <p:sp>
        <p:nvSpPr>
          <p:cNvPr id="15" name="Trapezoid 13">
            <a:extLst>
              <a:ext uri="{FF2B5EF4-FFF2-40B4-BE49-F238E27FC236}">
                <a16:creationId xmlns:a16="http://schemas.microsoft.com/office/drawing/2014/main" id="{C4700C97-D575-4D04-9359-F4CBDFF27F02}"/>
              </a:ext>
            </a:extLst>
          </p:cNvPr>
          <p:cNvSpPr/>
          <p:nvPr/>
        </p:nvSpPr>
        <p:spPr>
          <a:xfrm>
            <a:off x="-2568252" y="5269236"/>
            <a:ext cx="1412206" cy="1194424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4A34D54-C7AF-4960-81B8-CBDDE8BC021E}"/>
              </a:ext>
            </a:extLst>
          </p:cNvPr>
          <p:cNvSpPr/>
          <p:nvPr/>
        </p:nvSpPr>
        <p:spPr>
          <a:xfrm rot="727482">
            <a:off x="3155996" y="3054532"/>
            <a:ext cx="1736469" cy="327531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8AD10F0D-2C72-49D2-B511-AB61AF6F4C52}"/>
              </a:ext>
            </a:extLst>
          </p:cNvPr>
          <p:cNvSpPr/>
          <p:nvPr/>
        </p:nvSpPr>
        <p:spPr>
          <a:xfrm rot="4042505">
            <a:off x="4395058" y="2175816"/>
            <a:ext cx="1101038" cy="319810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54859454-D941-4BFD-B055-45D3D7842899}"/>
              </a:ext>
            </a:extLst>
          </p:cNvPr>
          <p:cNvSpPr/>
          <p:nvPr/>
        </p:nvSpPr>
        <p:spPr>
          <a:xfrm rot="7133198">
            <a:off x="6795453" y="2167401"/>
            <a:ext cx="1147243" cy="317903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9609EAA2-CFBB-4A4C-B875-D3E6CF0E6CDB}"/>
              </a:ext>
            </a:extLst>
          </p:cNvPr>
          <p:cNvSpPr/>
          <p:nvPr/>
        </p:nvSpPr>
        <p:spPr>
          <a:xfrm rot="10800000">
            <a:off x="7425025" y="3597528"/>
            <a:ext cx="1211876" cy="306636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1E5F3AE-3C34-48D3-B99E-F0730F9E68B2}"/>
              </a:ext>
            </a:extLst>
          </p:cNvPr>
          <p:cNvSpPr/>
          <p:nvPr/>
        </p:nvSpPr>
        <p:spPr>
          <a:xfrm>
            <a:off x="2987195" y="5704316"/>
            <a:ext cx="1473942" cy="334534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2BB51D-3EF8-4187-A738-866B6F4AB609}"/>
              </a:ext>
            </a:extLst>
          </p:cNvPr>
          <p:cNvSpPr txBox="1"/>
          <p:nvPr/>
        </p:nvSpPr>
        <p:spPr>
          <a:xfrm>
            <a:off x="8754345" y="5410881"/>
            <a:ext cx="2647950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MENTENER LAS</a:t>
            </a:r>
          </a:p>
          <a:p>
            <a:pPr algn="ctr"/>
            <a:r>
              <a:rPr lang="es-ES" dirty="0"/>
              <a:t>INTERFACES</a:t>
            </a:r>
            <a:endParaRPr lang="es-AR" dirty="0"/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FB159145-CFAD-4D07-A216-DFD240C6CD3A}"/>
              </a:ext>
            </a:extLst>
          </p:cNvPr>
          <p:cNvSpPr/>
          <p:nvPr/>
        </p:nvSpPr>
        <p:spPr>
          <a:xfrm rot="16200000">
            <a:off x="5665392" y="4662106"/>
            <a:ext cx="1006882" cy="293927"/>
          </a:xfrm>
          <a:prstGeom prst="rightArrow">
            <a:avLst>
              <a:gd name="adj1" fmla="val 50000"/>
              <a:gd name="adj2" fmla="val 6161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0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29909 0.19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2162 0.328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03633 0.3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31718 0.210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9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29283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4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6096000" y="3105834"/>
            <a:ext cx="409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MERCADO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872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1E7C4412-88FA-4C2C-9006-A445F907A90B}"/>
              </a:ext>
            </a:extLst>
          </p:cNvPr>
          <p:cNvSpPr/>
          <p:nvPr/>
        </p:nvSpPr>
        <p:spPr>
          <a:xfrm>
            <a:off x="3450745" y="662967"/>
            <a:ext cx="2466925" cy="5756222"/>
          </a:xfrm>
          <a:prstGeom prst="round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 descr="Resultado de imagen para wsn9791">
            <a:extLst>
              <a:ext uri="{FF2B5EF4-FFF2-40B4-BE49-F238E27FC236}">
                <a16:creationId xmlns:a16="http://schemas.microsoft.com/office/drawing/2014/main" id="{75394B35-43C8-45A8-8FB2-A3133A7C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67" y="1340666"/>
            <a:ext cx="1372913" cy="16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1D03EC1E-6CD5-44BD-80B2-F082758D02CB}"/>
              </a:ext>
            </a:extLst>
          </p:cNvPr>
          <p:cNvSpPr/>
          <p:nvPr/>
        </p:nvSpPr>
        <p:spPr>
          <a:xfrm>
            <a:off x="601280" y="692246"/>
            <a:ext cx="2466925" cy="5726943"/>
          </a:xfrm>
          <a:prstGeom prst="round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타원 5">
            <a:extLst>
              <a:ext uri="{FF2B5EF4-FFF2-40B4-BE49-F238E27FC236}">
                <a16:creationId xmlns:a16="http://schemas.microsoft.com/office/drawing/2014/main" id="{FF47DE9A-709D-44A3-9E40-4178DDE44851}"/>
              </a:ext>
            </a:extLst>
          </p:cNvPr>
          <p:cNvSpPr/>
          <p:nvPr/>
        </p:nvSpPr>
        <p:spPr>
          <a:xfrm>
            <a:off x="934742" y="2840317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220</a:t>
            </a:r>
            <a:endParaRPr lang="ko-KR" altLang="en-US" sz="4000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6A8C0604-4126-41D3-B1EC-59F742E5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89" y="1435197"/>
            <a:ext cx="1404106" cy="1426398"/>
          </a:xfrm>
          <a:prstGeom prst="rect">
            <a:avLst/>
          </a:prstGeom>
        </p:spPr>
      </p:pic>
      <p:sp>
        <p:nvSpPr>
          <p:cNvPr id="53" name="타원 5">
            <a:extLst>
              <a:ext uri="{FF2B5EF4-FFF2-40B4-BE49-F238E27FC236}">
                <a16:creationId xmlns:a16="http://schemas.microsoft.com/office/drawing/2014/main" id="{A1C3FC0E-02B5-4300-B2FC-B306CC380A4F}"/>
              </a:ext>
            </a:extLst>
          </p:cNvPr>
          <p:cNvSpPr/>
          <p:nvPr/>
        </p:nvSpPr>
        <p:spPr>
          <a:xfrm>
            <a:off x="3784207" y="2840317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$2600</a:t>
            </a:r>
            <a:endParaRPr lang="ko-KR" altLang="en-US" sz="3000" dirty="0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F81F2F94-EC68-464E-83C8-E3A39C7401F5}"/>
              </a:ext>
            </a:extLst>
          </p:cNvPr>
          <p:cNvSpPr/>
          <p:nvPr/>
        </p:nvSpPr>
        <p:spPr>
          <a:xfrm>
            <a:off x="6300210" y="662966"/>
            <a:ext cx="2466925" cy="5756223"/>
          </a:xfrm>
          <a:prstGeom prst="round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CCA6232-C82E-4CB7-8CEE-8386B59986BA}"/>
              </a:ext>
            </a:extLst>
          </p:cNvPr>
          <p:cNvSpPr/>
          <p:nvPr/>
        </p:nvSpPr>
        <p:spPr>
          <a:xfrm>
            <a:off x="9175559" y="662966"/>
            <a:ext cx="2466925" cy="5756223"/>
          </a:xfrm>
          <a:prstGeom prst="round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1ADE41E0-0ED6-4B23-B32F-A92C8E856557}"/>
              </a:ext>
            </a:extLst>
          </p:cNvPr>
          <p:cNvSpPr txBox="1"/>
          <p:nvPr/>
        </p:nvSpPr>
        <p:spPr>
          <a:xfrm>
            <a:off x="9436913" y="201301"/>
            <a:ext cx="1944216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GATEWAY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9" name="타원 5">
            <a:extLst>
              <a:ext uri="{FF2B5EF4-FFF2-40B4-BE49-F238E27FC236}">
                <a16:creationId xmlns:a16="http://schemas.microsoft.com/office/drawing/2014/main" id="{35FEDB1F-C601-4936-972C-6917718F3E66}"/>
              </a:ext>
            </a:extLst>
          </p:cNvPr>
          <p:cNvSpPr/>
          <p:nvPr/>
        </p:nvSpPr>
        <p:spPr>
          <a:xfrm>
            <a:off x="9509021" y="2840317"/>
            <a:ext cx="1800000" cy="18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440</a:t>
            </a:r>
            <a:endParaRPr lang="ko-KR" altLang="en-US" sz="4000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990B48F-00CC-4797-AE2A-7AAA9BDFA29C}"/>
              </a:ext>
            </a:extLst>
          </p:cNvPr>
          <p:cNvSpPr txBox="1"/>
          <p:nvPr/>
        </p:nvSpPr>
        <p:spPr>
          <a:xfrm>
            <a:off x="731956" y="4832880"/>
            <a:ext cx="228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Bajas Prestaciones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Bajo Precio</a:t>
            </a:r>
            <a:endParaRPr lang="es-AR" dirty="0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A8611A-18C7-4F1A-AF49-F6FE0747746E}"/>
              </a:ext>
            </a:extLst>
          </p:cNvPr>
          <p:cNvSpPr txBox="1"/>
          <p:nvPr/>
        </p:nvSpPr>
        <p:spPr>
          <a:xfrm>
            <a:off x="3541967" y="4786713"/>
            <a:ext cx="2284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Prestaciones Medias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Medio/Alto </a:t>
            </a:r>
          </a:p>
          <a:p>
            <a:pPr algn="ctr"/>
            <a:r>
              <a:rPr lang="es-ES" dirty="0"/>
              <a:t>Precio</a:t>
            </a:r>
            <a:endParaRPr lang="es-AR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794FBD2-867F-47E1-BBCD-20700F2BFDF9}"/>
              </a:ext>
            </a:extLst>
          </p:cNvPr>
          <p:cNvSpPr txBox="1"/>
          <p:nvPr/>
        </p:nvSpPr>
        <p:spPr>
          <a:xfrm>
            <a:off x="6391431" y="4711029"/>
            <a:ext cx="2284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Muy Altas Prestaciones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Muy Alto</a:t>
            </a:r>
          </a:p>
          <a:p>
            <a:pPr algn="ctr"/>
            <a:r>
              <a:rPr lang="es-ES" dirty="0"/>
              <a:t>Precio</a:t>
            </a:r>
            <a:endParaRPr lang="es-AR" dirty="0"/>
          </a:p>
        </p:txBody>
      </p:sp>
      <p:pic>
        <p:nvPicPr>
          <p:cNvPr id="3076" name="Picture 4" descr="Resultado de imagen para advantech lora">
            <a:extLst>
              <a:ext uri="{FF2B5EF4-FFF2-40B4-BE49-F238E27FC236}">
                <a16:creationId xmlns:a16="http://schemas.microsoft.com/office/drawing/2014/main" id="{EFDBD13B-7298-4AEB-81A5-25B3C6BA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91" y="96222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0AE8D2BF-A391-4620-BE1C-C787C9AF8A8B}"/>
              </a:ext>
            </a:extLst>
          </p:cNvPr>
          <p:cNvSpPr txBox="1"/>
          <p:nvPr/>
        </p:nvSpPr>
        <p:spPr>
          <a:xfrm>
            <a:off x="9306239" y="4786713"/>
            <a:ext cx="2284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Medias/Altas Prestaciones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Bajo</a:t>
            </a:r>
          </a:p>
          <a:p>
            <a:pPr algn="ctr"/>
            <a:r>
              <a:rPr lang="es-ES" dirty="0"/>
              <a:t>Precio</a:t>
            </a:r>
            <a:endParaRPr lang="es-AR" dirty="0"/>
          </a:p>
        </p:txBody>
      </p:sp>
      <p:sp>
        <p:nvSpPr>
          <p:cNvPr id="56" name="타원 5">
            <a:extLst>
              <a:ext uri="{FF2B5EF4-FFF2-40B4-BE49-F238E27FC236}">
                <a16:creationId xmlns:a16="http://schemas.microsoft.com/office/drawing/2014/main" id="{B89D19CD-1B05-49A5-84CC-438F0CC4F038}"/>
              </a:ext>
            </a:extLst>
          </p:cNvPr>
          <p:cNvSpPr/>
          <p:nvPr/>
        </p:nvSpPr>
        <p:spPr>
          <a:xfrm>
            <a:off x="6633672" y="2840317"/>
            <a:ext cx="1800000" cy="18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$4100</a:t>
            </a:r>
            <a:endParaRPr lang="ko-KR" altLang="en-US" sz="3000" dirty="0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E6EAE319-A09D-4A34-B268-765EFEAE3A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" b="98475" l="0" r="873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5840" flipH="1">
            <a:off x="9207994" y="1047503"/>
            <a:ext cx="2146615" cy="1207471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7E380722-F4F1-40A8-82D8-1DA403058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889" r="97778">
                        <a14:foregroundMark x1="6667" y1="45778" x2="6667" y2="45778"/>
                        <a14:foregroundMark x1="94667" y1="51111" x2="94667" y2="51111"/>
                        <a14:foregroundMark x1="98222" y1="53333" x2="98222" y2="53333"/>
                        <a14:foregroundMark x1="889" y1="48000" x2="889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78" y="13852"/>
            <a:ext cx="2143125" cy="2143125"/>
          </a:xfrm>
          <a:prstGeom prst="rect">
            <a:avLst/>
          </a:prstGeom>
        </p:spPr>
      </p:pic>
      <p:pic>
        <p:nvPicPr>
          <p:cNvPr id="3078" name="Picture 6" descr="Resultado de imagen para national instruments">
            <a:extLst>
              <a:ext uri="{FF2B5EF4-FFF2-40B4-BE49-F238E27FC236}">
                <a16:creationId xmlns:a16="http://schemas.microsoft.com/office/drawing/2014/main" id="{009660C4-BEC6-4537-9F2D-44CBB171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8889" r="91111">
                        <a14:foregroundMark x1="17778" y1="46667" x2="17778" y2="46667"/>
                        <a14:foregroundMark x1="26667" y1="41333" x2="26667" y2="41333"/>
                        <a14:foregroundMark x1="15556" y1="53778" x2="15556" y2="53778"/>
                        <a14:foregroundMark x1="24444" y1="46222" x2="24444" y2="46222"/>
                        <a14:foregroundMark x1="9333" y1="41778" x2="9333" y2="41778"/>
                        <a14:foregroundMark x1="35111" y1="44889" x2="35111" y2="44889"/>
                        <a14:foregroundMark x1="41778" y1="44444" x2="41778" y2="44444"/>
                        <a14:foregroundMark x1="44889" y1="42667" x2="44889" y2="42667"/>
                        <a14:foregroundMark x1="49333" y1="44889" x2="49333" y2="44889"/>
                        <a14:foregroundMark x1="52000" y1="43556" x2="52000" y2="43556"/>
                        <a14:foregroundMark x1="60000" y1="43111" x2="60000" y2="43111"/>
                        <a14:foregroundMark x1="72000" y1="43556" x2="72000" y2="43556"/>
                        <a14:foregroundMark x1="74667" y1="51556" x2="74667" y2="51556"/>
                        <a14:foregroundMark x1="86222" y1="50667" x2="86222" y2="50667"/>
                        <a14:foregroundMark x1="91111" y1="49333" x2="91111" y2="49333"/>
                        <a14:foregroundMark x1="69778" y1="52000" x2="69778" y2="52000"/>
                        <a14:foregroundMark x1="66667" y1="52444" x2="66667" y2="52444"/>
                        <a14:foregroundMark x1="57778" y1="52889" x2="57778" y2="52889"/>
                        <a14:foregroundMark x1="50667" y1="52889" x2="50667" y2="52889"/>
                        <a14:foregroundMark x1="43556" y1="54222" x2="43556" y2="54222"/>
                        <a14:foregroundMark x1="40000" y1="53333" x2="40000" y2="53333"/>
                        <a14:foregroundMark x1="34667" y1="53333" x2="34667" y2="53333"/>
                        <a14:foregroundMark x1="27556" y1="52444" x2="27556" y2="5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96" y="-282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monnit">
            <a:extLst>
              <a:ext uri="{FF2B5EF4-FFF2-40B4-BE49-F238E27FC236}">
                <a16:creationId xmlns:a16="http://schemas.microsoft.com/office/drawing/2014/main" id="{2592CC0F-722D-4833-8663-827A8BE3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000" r="96000">
                        <a14:foregroundMark x1="18500" y1="48500" x2="18500" y2="48500"/>
                        <a14:foregroundMark x1="28500" y1="49500" x2="28500" y2="49500"/>
                        <a14:foregroundMark x1="40500" y1="46500" x2="40500" y2="46500"/>
                        <a14:foregroundMark x1="21000" y1="47000" x2="21000" y2="47000"/>
                        <a14:foregroundMark x1="15500" y1="51500" x2="15500" y2="51500"/>
                        <a14:foregroundMark x1="9500" y1="47000" x2="9500" y2="47000"/>
                        <a14:foregroundMark x1="6000" y1="52000" x2="6000" y2="52000"/>
                        <a14:foregroundMark x1="46500" y1="52000" x2="46500" y2="52000"/>
                        <a14:foregroundMark x1="64000" y1="50000" x2="64000" y2="50000"/>
                        <a14:foregroundMark x1="79500" y1="47500" x2="79500" y2="47500"/>
                        <a14:foregroundMark x1="89000" y1="46000" x2="89000" y2="46000"/>
                        <a14:foregroundMark x1="96000" y1="53500" x2="96000" y2="53500"/>
                        <a14:foregroundMark x1="73000" y1="51500" x2="73000" y2="5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33" y="23275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5">
            <a:extLst>
              <a:ext uri="{FF2B5EF4-FFF2-40B4-BE49-F238E27FC236}">
                <a16:creationId xmlns:a16="http://schemas.microsoft.com/office/drawing/2014/main" id="{7038B2AF-7909-4B08-901A-37E855BD023A}"/>
              </a:ext>
            </a:extLst>
          </p:cNvPr>
          <p:cNvSpPr txBox="1"/>
          <p:nvPr/>
        </p:nvSpPr>
        <p:spPr>
          <a:xfrm>
            <a:off x="862634" y="259113"/>
            <a:ext cx="1944216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FAF52D5A-73BD-41A6-8D68-4AE66314A758}"/>
              </a:ext>
            </a:extLst>
          </p:cNvPr>
          <p:cNvSpPr txBox="1"/>
          <p:nvPr/>
        </p:nvSpPr>
        <p:spPr>
          <a:xfrm>
            <a:off x="3686216" y="259112"/>
            <a:ext cx="1944216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MEDIO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B01087A1-1DEC-4B7E-B55C-4805F71F6488}"/>
              </a:ext>
            </a:extLst>
          </p:cNvPr>
          <p:cNvSpPr txBox="1"/>
          <p:nvPr/>
        </p:nvSpPr>
        <p:spPr>
          <a:xfrm>
            <a:off x="6561564" y="259112"/>
            <a:ext cx="1944216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40" grpId="0" animBg="1"/>
      <p:bldP spid="53" grpId="0" animBg="1"/>
      <p:bldP spid="54" grpId="0" animBg="1"/>
      <p:bldP spid="57" grpId="0" animBg="1"/>
      <p:bldP spid="58" grpId="0"/>
      <p:bldP spid="59" grpId="0" animBg="1"/>
      <p:bldP spid="60" grpId="0"/>
      <p:bldP spid="61" grpId="0"/>
      <p:bldP spid="62" grpId="0"/>
      <p:bldP spid="63" grpId="0"/>
      <p:bldP spid="56" grpId="0" animBg="1"/>
      <p:bldP spid="35" grpId="0"/>
      <p:bldP spid="52" grpId="0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6096000" y="2683061"/>
            <a:ext cx="409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EVALUACIÓN</a:t>
            </a:r>
          </a:p>
          <a:p>
            <a:r>
              <a:rPr lang="es-ES" sz="3600" b="1" dirty="0"/>
              <a:t>ECONÓMICA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3980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1C837D1-B1C7-40FD-B354-E134B214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385"/>
            <a:ext cx="12192000" cy="39637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31CF78-CD55-4AA7-807C-DAC222EDED31}"/>
              </a:ext>
            </a:extLst>
          </p:cNvPr>
          <p:cNvSpPr txBox="1"/>
          <p:nvPr/>
        </p:nvSpPr>
        <p:spPr>
          <a:xfrm>
            <a:off x="208670" y="5286757"/>
            <a:ext cx="2478259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sz="4800" dirty="0"/>
              <a:t>VAN = 0</a:t>
            </a:r>
            <a:endParaRPr lang="es-AR" sz="4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62DBD6-87C6-4EF0-B46B-EA1E7EC36AB3}"/>
              </a:ext>
            </a:extLst>
          </p:cNvPr>
          <p:cNvSpPr txBox="1"/>
          <p:nvPr/>
        </p:nvSpPr>
        <p:spPr>
          <a:xfrm>
            <a:off x="3680726" y="5286757"/>
            <a:ext cx="3144768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sz="4800" dirty="0"/>
              <a:t>TIR = 12%</a:t>
            </a:r>
            <a:endParaRPr lang="es-AR" sz="4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2D3414-2429-4F54-A7CF-6962CDBC3117}"/>
              </a:ext>
            </a:extLst>
          </p:cNvPr>
          <p:cNvSpPr txBox="1"/>
          <p:nvPr/>
        </p:nvSpPr>
        <p:spPr>
          <a:xfrm>
            <a:off x="7819291" y="4732759"/>
            <a:ext cx="4372709" cy="193899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PLAZO DE RECUPERACIÓN = 10 años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2822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6096000" y="2683061"/>
            <a:ext cx="409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CONCLUSIONES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3802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>
            <a:extLst>
              <a:ext uri="{FF2B5EF4-FFF2-40B4-BE49-F238E27FC236}">
                <a16:creationId xmlns:a16="http://schemas.microsoft.com/office/drawing/2014/main" id="{5526CBF4-47CC-4465-8104-C3E4D8F76E7B}"/>
              </a:ext>
            </a:extLst>
          </p:cNvPr>
          <p:cNvGrpSpPr/>
          <p:nvPr/>
        </p:nvGrpSpPr>
        <p:grpSpPr>
          <a:xfrm>
            <a:off x="3938137" y="1307420"/>
            <a:ext cx="4289312" cy="1262873"/>
            <a:chOff x="4054872" y="2062159"/>
            <a:chExt cx="4289312" cy="126287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" name="Rectangle 44">
              <a:extLst>
                <a:ext uri="{FF2B5EF4-FFF2-40B4-BE49-F238E27FC236}">
                  <a16:creationId xmlns:a16="http://schemas.microsoft.com/office/drawing/2014/main" id="{A769A62B-5C8E-4B36-B8E4-FFFCA99D850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2857700-2001-41EB-9069-3DA27895121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1682B37D-D01C-4F22-9E1B-C2B862B0BA4D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Block Arc 2">
              <a:extLst>
                <a:ext uri="{FF2B5EF4-FFF2-40B4-BE49-F238E27FC236}">
                  <a16:creationId xmlns:a16="http://schemas.microsoft.com/office/drawing/2014/main" id="{107E0F69-46B1-4B0A-BCCD-C6FDADF278C6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13">
            <a:extLst>
              <a:ext uri="{FF2B5EF4-FFF2-40B4-BE49-F238E27FC236}">
                <a16:creationId xmlns:a16="http://schemas.microsoft.com/office/drawing/2014/main" id="{14114219-7433-4633-B48F-15C96D16D0EB}"/>
              </a:ext>
            </a:extLst>
          </p:cNvPr>
          <p:cNvGrpSpPr/>
          <p:nvPr/>
        </p:nvGrpSpPr>
        <p:grpSpPr>
          <a:xfrm>
            <a:off x="5630822" y="2207602"/>
            <a:ext cx="2075574" cy="1257774"/>
            <a:chOff x="5747557" y="2962342"/>
            <a:chExt cx="2075574" cy="1257774"/>
          </a:xfrm>
          <a:solidFill>
            <a:srgbClr val="FFFF00"/>
          </a:solidFill>
        </p:grpSpPr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id="{DBEF7F27-5535-45D7-B0A2-0F3178015E31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:a16="http://schemas.microsoft.com/office/drawing/2014/main" id="{F90EC15E-A1E9-43B1-9C3A-9507237ABD69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147B7926-AD5D-4B70-9A5F-1C7B0266BE6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Block Arc 2">
              <a:extLst>
                <a:ext uri="{FF2B5EF4-FFF2-40B4-BE49-F238E27FC236}">
                  <a16:creationId xmlns:a16="http://schemas.microsoft.com/office/drawing/2014/main" id="{541A3987-A94A-4011-A0EB-E8CCAEE9B028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B0CDBA0-D5E3-4A29-9360-29984D2C9B18}"/>
              </a:ext>
            </a:extLst>
          </p:cNvPr>
          <p:cNvGrpSpPr/>
          <p:nvPr/>
        </p:nvGrpSpPr>
        <p:grpSpPr>
          <a:xfrm>
            <a:off x="7872236" y="2431829"/>
            <a:ext cx="3788052" cy="954107"/>
            <a:chOff x="5493252" y="2756787"/>
            <a:chExt cx="2137513" cy="954107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F955799-3F1B-4DC6-90A0-054F83DB98EE}"/>
                </a:ext>
              </a:extLst>
            </p:cNvPr>
            <p:cNvSpPr txBox="1"/>
            <p:nvPr/>
          </p:nvSpPr>
          <p:spPr>
            <a:xfrm>
              <a:off x="5493252" y="2756787"/>
              <a:ext cx="2084225" cy="95410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 MUY POCAS MODIFICACIONES EL PRODUCTO SE PODRÍA ADAPTAR A TANTOS REQUERIMIENTOS COMO EL USUARIO NECESITE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AD04CB2-B7CF-4688-B587-DCB0AB426E21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27699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10E6AC6-9923-47C0-BD62-4975B7C5F8B7}"/>
              </a:ext>
            </a:extLst>
          </p:cNvPr>
          <p:cNvGrpSpPr/>
          <p:nvPr/>
        </p:nvGrpSpPr>
        <p:grpSpPr>
          <a:xfrm>
            <a:off x="594892" y="1551817"/>
            <a:ext cx="3173239" cy="954107"/>
            <a:chOff x="5557159" y="4855329"/>
            <a:chExt cx="2088511" cy="954107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E43DD92-5FB2-4F90-9D16-912D805B4F76}"/>
                </a:ext>
              </a:extLst>
            </p:cNvPr>
            <p:cNvSpPr txBox="1"/>
            <p:nvPr/>
          </p:nvSpPr>
          <p:spPr>
            <a:xfrm>
              <a:off x="5557159" y="4855329"/>
              <a:ext cx="2084225" cy="95410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EL GATEWAY EDU-CIAA CUMPLE CON TODOS LOS REQUERIMIENTOS PLANTEADOS POR EL CLIENTE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6FC6B66-AC00-4AE7-96A9-8D268CCDBA52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27699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C68A28E-20E0-4EFA-9C43-3FC7B0040CCF}"/>
              </a:ext>
            </a:extLst>
          </p:cNvPr>
          <p:cNvSpPr txBox="1"/>
          <p:nvPr/>
        </p:nvSpPr>
        <p:spPr>
          <a:xfrm>
            <a:off x="472103" y="3024772"/>
            <a:ext cx="3418817" cy="160043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EL PRODUCTO</a:t>
            </a:r>
          </a:p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 PODRÍA INSERTAR</a:t>
            </a:r>
          </a:p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CORRECTAMENTE EN EL </a:t>
            </a:r>
          </a:p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MERCADO</a:t>
            </a:r>
          </a:p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 UNA RELACIÓN CALIDAD/PRESTACIONES/PRECIO COMPETITIVAS EN EL SECTOR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Oval 24">
            <a:extLst>
              <a:ext uri="{FF2B5EF4-FFF2-40B4-BE49-F238E27FC236}">
                <a16:creationId xmlns:a16="http://schemas.microsoft.com/office/drawing/2014/main" id="{690B60E7-2DD8-4A8A-973C-5C044D0D2209}"/>
              </a:ext>
            </a:extLst>
          </p:cNvPr>
          <p:cNvSpPr/>
          <p:nvPr/>
        </p:nvSpPr>
        <p:spPr>
          <a:xfrm>
            <a:off x="8337103" y="1082778"/>
            <a:ext cx="1008000" cy="1008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3EED21F4-7838-422C-9BAD-DD2C1C02AF53}"/>
              </a:ext>
            </a:extLst>
          </p:cNvPr>
          <p:cNvSpPr/>
          <p:nvPr/>
        </p:nvSpPr>
        <p:spPr>
          <a:xfrm>
            <a:off x="4175723" y="172963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D620C134-5211-412B-94B1-EC00FA86C451}"/>
              </a:ext>
            </a:extLst>
          </p:cNvPr>
          <p:cNvSpPr/>
          <p:nvPr/>
        </p:nvSpPr>
        <p:spPr>
          <a:xfrm>
            <a:off x="4175723" y="353004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그룹 14">
            <a:extLst>
              <a:ext uri="{FF2B5EF4-FFF2-40B4-BE49-F238E27FC236}">
                <a16:creationId xmlns:a16="http://schemas.microsoft.com/office/drawing/2014/main" id="{04DD1DF4-2CB3-4678-907E-A721B1D16A79}"/>
              </a:ext>
            </a:extLst>
          </p:cNvPr>
          <p:cNvGrpSpPr/>
          <p:nvPr/>
        </p:nvGrpSpPr>
        <p:grpSpPr>
          <a:xfrm>
            <a:off x="3938138" y="3100814"/>
            <a:ext cx="2079217" cy="1269226"/>
            <a:chOff x="4054872" y="3855554"/>
            <a:chExt cx="2079217" cy="1269226"/>
          </a:xfrm>
          <a:solidFill>
            <a:schemeClr val="accent5">
              <a:lumMod val="75000"/>
            </a:schemeClr>
          </a:solidFill>
        </p:grpSpPr>
        <p:sp>
          <p:nvSpPr>
            <p:cNvPr id="33" name="Rectangle 44">
              <a:extLst>
                <a:ext uri="{FF2B5EF4-FFF2-40B4-BE49-F238E27FC236}">
                  <a16:creationId xmlns:a16="http://schemas.microsoft.com/office/drawing/2014/main" id="{B12B182A-DEF6-486C-80C1-EFCE8444D304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Block Arc 2">
              <a:extLst>
                <a:ext uri="{FF2B5EF4-FFF2-40B4-BE49-F238E27FC236}">
                  <a16:creationId xmlns:a16="http://schemas.microsoft.com/office/drawing/2014/main" id="{6934B533-00F2-4A87-ACAE-AE4D30D59259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Isosceles Triangle 35">
              <a:extLst>
                <a:ext uri="{FF2B5EF4-FFF2-40B4-BE49-F238E27FC236}">
                  <a16:creationId xmlns:a16="http://schemas.microsoft.com/office/drawing/2014/main" id="{94941D98-0D04-4E6B-A960-F57B95D65B7B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44">
              <a:extLst>
                <a:ext uri="{FF2B5EF4-FFF2-40B4-BE49-F238E27FC236}">
                  <a16:creationId xmlns:a16="http://schemas.microsoft.com/office/drawing/2014/main" id="{E39CAA9C-A9CD-403C-9762-FFD9AB572BDD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7" name="그룹 15">
            <a:extLst>
              <a:ext uri="{FF2B5EF4-FFF2-40B4-BE49-F238E27FC236}">
                <a16:creationId xmlns:a16="http://schemas.microsoft.com/office/drawing/2014/main" id="{E84D44DD-1EB0-4337-8F54-A8A2C2D655D1}"/>
              </a:ext>
            </a:extLst>
          </p:cNvPr>
          <p:cNvGrpSpPr/>
          <p:nvPr/>
        </p:nvGrpSpPr>
        <p:grpSpPr>
          <a:xfrm>
            <a:off x="-1" y="3998561"/>
            <a:ext cx="7706397" cy="1270361"/>
            <a:chOff x="116734" y="4753300"/>
            <a:chExt cx="7706397" cy="1270361"/>
          </a:xfrm>
        </p:grpSpPr>
        <p:sp>
          <p:nvSpPr>
            <p:cNvPr id="38" name="Block Arc 2">
              <a:extLst>
                <a:ext uri="{FF2B5EF4-FFF2-40B4-BE49-F238E27FC236}">
                  <a16:creationId xmlns:a16="http://schemas.microsoft.com/office/drawing/2014/main" id="{21FB40B2-A0E4-4189-BC37-8CA50019F97B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C147FC1C-D09F-46D5-90E3-8C73999396E9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Isosceles Triangle 40">
              <a:extLst>
                <a:ext uri="{FF2B5EF4-FFF2-40B4-BE49-F238E27FC236}">
                  <a16:creationId xmlns:a16="http://schemas.microsoft.com/office/drawing/2014/main" id="{02A1FB9F-DA9E-4078-90BB-E7A6E6A55CBA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4">
              <a:extLst>
                <a:ext uri="{FF2B5EF4-FFF2-40B4-BE49-F238E27FC236}">
                  <a16:creationId xmlns:a16="http://schemas.microsoft.com/office/drawing/2014/main" id="{BE15E061-CEC5-42CF-BEFE-00D7AFA8C1B6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Rectangle 130">
            <a:extLst>
              <a:ext uri="{FF2B5EF4-FFF2-40B4-BE49-F238E27FC236}">
                <a16:creationId xmlns:a16="http://schemas.microsoft.com/office/drawing/2014/main" id="{66FAB840-840B-4281-A92E-F16A9FFB5E50}"/>
              </a:ext>
            </a:extLst>
          </p:cNvPr>
          <p:cNvSpPr/>
          <p:nvPr/>
        </p:nvSpPr>
        <p:spPr>
          <a:xfrm>
            <a:off x="8564736" y="134260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B12FE5CB-3B77-4EBA-A4E8-4B5F8FD7DDFD}"/>
              </a:ext>
            </a:extLst>
          </p:cNvPr>
          <p:cNvSpPr txBox="1"/>
          <p:nvPr/>
        </p:nvSpPr>
        <p:spPr>
          <a:xfrm>
            <a:off x="7989690" y="4148391"/>
            <a:ext cx="3418817" cy="95410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EL GATEWAY HA APORTADO A DOS PROYECTOS SIMULTANEAMENTE, UNIÉNDOLOS Y AUMENTANDO SUS CAPACIDADES INDIVIDUALES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42" grpId="0" animBg="1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7">
            <a:extLst>
              <a:ext uri="{FF2B5EF4-FFF2-40B4-BE49-F238E27FC236}">
                <a16:creationId xmlns:a16="http://schemas.microsoft.com/office/drawing/2014/main" id="{8FADBDA7-1750-4B4C-B769-06CCB5550077}"/>
              </a:ext>
            </a:extLst>
          </p:cNvPr>
          <p:cNvSpPr/>
          <p:nvPr/>
        </p:nvSpPr>
        <p:spPr>
          <a:xfrm>
            <a:off x="6206848" y="5069792"/>
            <a:ext cx="705341" cy="705341"/>
          </a:xfrm>
          <a:custGeom>
            <a:avLst/>
            <a:gdLst>
              <a:gd name="connsiteX0" fmla="*/ 7144 w 228600"/>
              <a:gd name="connsiteY0" fmla="*/ 114776 h 228600"/>
              <a:gd name="connsiteX1" fmla="*/ 114776 w 228600"/>
              <a:gd name="connsiteY1" fmla="*/ 222409 h 228600"/>
              <a:gd name="connsiteX2" fmla="*/ 222409 w 228600"/>
              <a:gd name="connsiteY2" fmla="*/ 114776 h 228600"/>
              <a:gd name="connsiteX3" fmla="*/ 114776 w 228600"/>
              <a:gd name="connsiteY3" fmla="*/ 7144 h 228600"/>
              <a:gd name="connsiteX4" fmla="*/ 7144 w 228600"/>
              <a:gd name="connsiteY4" fmla="*/ 1147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7144" y="114776"/>
                </a:moveTo>
                <a:cubicBezTo>
                  <a:pt x="7144" y="173831"/>
                  <a:pt x="55721" y="222409"/>
                  <a:pt x="114776" y="222409"/>
                </a:cubicBezTo>
                <a:cubicBezTo>
                  <a:pt x="173831" y="222409"/>
                  <a:pt x="222409" y="173831"/>
                  <a:pt x="222409" y="114776"/>
                </a:cubicBezTo>
                <a:cubicBezTo>
                  <a:pt x="222409" y="55721"/>
                  <a:pt x="173831" y="7144"/>
                  <a:pt x="114776" y="7144"/>
                </a:cubicBezTo>
                <a:cubicBezTo>
                  <a:pt x="54769" y="7144"/>
                  <a:pt x="7144" y="54769"/>
                  <a:pt x="7144" y="11477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: Shape 8">
            <a:extLst>
              <a:ext uri="{FF2B5EF4-FFF2-40B4-BE49-F238E27FC236}">
                <a16:creationId xmlns:a16="http://schemas.microsoft.com/office/drawing/2014/main" id="{CDB44FB3-ED44-4572-A529-51FD0C0580CA}"/>
              </a:ext>
            </a:extLst>
          </p:cNvPr>
          <p:cNvSpPr/>
          <p:nvPr/>
        </p:nvSpPr>
        <p:spPr>
          <a:xfrm>
            <a:off x="5525680" y="5069792"/>
            <a:ext cx="705341" cy="705341"/>
          </a:xfrm>
          <a:custGeom>
            <a:avLst/>
            <a:gdLst>
              <a:gd name="connsiteX0" fmla="*/ 222409 w 228600"/>
              <a:gd name="connsiteY0" fmla="*/ 114776 h 228600"/>
              <a:gd name="connsiteX1" fmla="*/ 114776 w 228600"/>
              <a:gd name="connsiteY1" fmla="*/ 222409 h 228600"/>
              <a:gd name="connsiteX2" fmla="*/ 7144 w 228600"/>
              <a:gd name="connsiteY2" fmla="*/ 114776 h 228600"/>
              <a:gd name="connsiteX3" fmla="*/ 114776 w 228600"/>
              <a:gd name="connsiteY3" fmla="*/ 7144 h 228600"/>
              <a:gd name="connsiteX4" fmla="*/ 222409 w 228600"/>
              <a:gd name="connsiteY4" fmla="*/ 1147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409" y="114776"/>
                </a:moveTo>
                <a:cubicBezTo>
                  <a:pt x="222409" y="173831"/>
                  <a:pt x="173831" y="222409"/>
                  <a:pt x="114776" y="222409"/>
                </a:cubicBezTo>
                <a:cubicBezTo>
                  <a:pt x="55721" y="222409"/>
                  <a:pt x="7144" y="173831"/>
                  <a:pt x="7144" y="114776"/>
                </a:cubicBezTo>
                <a:cubicBezTo>
                  <a:pt x="7144" y="55721"/>
                  <a:pt x="55721" y="7144"/>
                  <a:pt x="114776" y="7144"/>
                </a:cubicBezTo>
                <a:cubicBezTo>
                  <a:pt x="174784" y="7144"/>
                  <a:pt x="222409" y="54769"/>
                  <a:pt x="222409" y="11477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B7CD183B-6794-48AA-A549-14A1AF7487EE}"/>
              </a:ext>
            </a:extLst>
          </p:cNvPr>
          <p:cNvSpPr/>
          <p:nvPr/>
        </p:nvSpPr>
        <p:spPr>
          <a:xfrm>
            <a:off x="4457652" y="3989069"/>
            <a:ext cx="890569" cy="763345"/>
          </a:xfrm>
          <a:custGeom>
            <a:avLst/>
            <a:gdLst>
              <a:gd name="connsiteX0" fmla="*/ 299046 w 333375"/>
              <a:gd name="connsiteY0" fmla="*/ 7144 h 285750"/>
              <a:gd name="connsiteX1" fmla="*/ 42823 w 333375"/>
              <a:gd name="connsiteY1" fmla="*/ 103346 h 285750"/>
              <a:gd name="connsiteX2" fmla="*/ 12343 w 333375"/>
              <a:gd name="connsiteY2" fmla="*/ 273844 h 285750"/>
              <a:gd name="connsiteX3" fmla="*/ 80923 w 333375"/>
              <a:gd name="connsiteY3" fmla="*/ 270034 h 285750"/>
              <a:gd name="connsiteX4" fmla="*/ 80923 w 333375"/>
              <a:gd name="connsiteY4" fmla="*/ 279559 h 285750"/>
              <a:gd name="connsiteX5" fmla="*/ 97116 w 333375"/>
              <a:gd name="connsiteY5" fmla="*/ 147161 h 285750"/>
              <a:gd name="connsiteX6" fmla="*/ 298093 w 333375"/>
              <a:gd name="connsiteY6" fmla="*/ 77629 h 285750"/>
              <a:gd name="connsiteX7" fmla="*/ 333336 w 333375"/>
              <a:gd name="connsiteY7" fmla="*/ 42386 h 285750"/>
              <a:gd name="connsiteX8" fmla="*/ 299046 w 333375"/>
              <a:gd name="connsiteY8" fmla="*/ 7144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3375" h="285750">
                <a:moveTo>
                  <a:pt x="299046" y="7144"/>
                </a:moveTo>
                <a:cubicBezTo>
                  <a:pt x="162838" y="7144"/>
                  <a:pt x="96163" y="39529"/>
                  <a:pt x="42823" y="103346"/>
                </a:cubicBezTo>
                <a:cubicBezTo>
                  <a:pt x="-11469" y="169069"/>
                  <a:pt x="12343" y="270986"/>
                  <a:pt x="12343" y="273844"/>
                </a:cubicBezTo>
                <a:lnTo>
                  <a:pt x="80923" y="270034"/>
                </a:lnTo>
                <a:lnTo>
                  <a:pt x="80923" y="279559"/>
                </a:lnTo>
                <a:cubicBezTo>
                  <a:pt x="80923" y="277654"/>
                  <a:pt x="63778" y="186214"/>
                  <a:pt x="97116" y="147161"/>
                </a:cubicBezTo>
                <a:cubicBezTo>
                  <a:pt x="135216" y="101441"/>
                  <a:pt x="186651" y="77629"/>
                  <a:pt x="298093" y="77629"/>
                </a:cubicBezTo>
                <a:cubicBezTo>
                  <a:pt x="317143" y="77629"/>
                  <a:pt x="333336" y="62389"/>
                  <a:pt x="333336" y="42386"/>
                </a:cubicBezTo>
                <a:cubicBezTo>
                  <a:pt x="334288" y="22384"/>
                  <a:pt x="318096" y="7144"/>
                  <a:pt x="299046" y="714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F6363205-E309-49C8-9630-CE226DE81ACB}"/>
              </a:ext>
            </a:extLst>
          </p:cNvPr>
          <p:cNvSpPr/>
          <p:nvPr/>
        </p:nvSpPr>
        <p:spPr>
          <a:xfrm>
            <a:off x="4474086" y="4622644"/>
            <a:ext cx="229003" cy="203559"/>
          </a:xfrm>
          <a:custGeom>
            <a:avLst/>
            <a:gdLst>
              <a:gd name="connsiteX0" fmla="*/ 82391 w 85725"/>
              <a:gd name="connsiteY0" fmla="*/ 60484 h 76200"/>
              <a:gd name="connsiteX1" fmla="*/ 51911 w 85725"/>
              <a:gd name="connsiteY1" fmla="*/ 74771 h 76200"/>
              <a:gd name="connsiteX2" fmla="*/ 37624 w 85725"/>
              <a:gd name="connsiteY2" fmla="*/ 74771 h 76200"/>
              <a:gd name="connsiteX3" fmla="*/ 7144 w 85725"/>
              <a:gd name="connsiteY3" fmla="*/ 60484 h 76200"/>
              <a:gd name="connsiteX4" fmla="*/ 7144 w 85725"/>
              <a:gd name="connsiteY4" fmla="*/ 21431 h 76200"/>
              <a:gd name="connsiteX5" fmla="*/ 37624 w 85725"/>
              <a:gd name="connsiteY5" fmla="*/ 7144 h 76200"/>
              <a:gd name="connsiteX6" fmla="*/ 51911 w 85725"/>
              <a:gd name="connsiteY6" fmla="*/ 7144 h 76200"/>
              <a:gd name="connsiteX7" fmla="*/ 82391 w 85725"/>
              <a:gd name="connsiteY7" fmla="*/ 21431 h 76200"/>
              <a:gd name="connsiteX8" fmla="*/ 82391 w 85725"/>
              <a:gd name="connsiteY8" fmla="*/ 6048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5" h="76200">
                <a:moveTo>
                  <a:pt x="82391" y="60484"/>
                </a:moveTo>
                <a:cubicBezTo>
                  <a:pt x="82391" y="68104"/>
                  <a:pt x="69056" y="74771"/>
                  <a:pt x="51911" y="74771"/>
                </a:cubicBezTo>
                <a:lnTo>
                  <a:pt x="37624" y="74771"/>
                </a:lnTo>
                <a:cubicBezTo>
                  <a:pt x="21431" y="74771"/>
                  <a:pt x="7144" y="68104"/>
                  <a:pt x="7144" y="60484"/>
                </a:cubicBezTo>
                <a:lnTo>
                  <a:pt x="7144" y="21431"/>
                </a:lnTo>
                <a:cubicBezTo>
                  <a:pt x="7144" y="13811"/>
                  <a:pt x="20479" y="7144"/>
                  <a:pt x="37624" y="7144"/>
                </a:cubicBezTo>
                <a:lnTo>
                  <a:pt x="51911" y="7144"/>
                </a:lnTo>
                <a:cubicBezTo>
                  <a:pt x="68104" y="7144"/>
                  <a:pt x="82391" y="13811"/>
                  <a:pt x="82391" y="21431"/>
                </a:cubicBezTo>
                <a:lnTo>
                  <a:pt x="82391" y="6048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92333FA4-2004-4FB2-95AF-250936D8BB0F}"/>
              </a:ext>
            </a:extLst>
          </p:cNvPr>
          <p:cNvSpPr/>
          <p:nvPr/>
        </p:nvSpPr>
        <p:spPr>
          <a:xfrm>
            <a:off x="4321417" y="4792214"/>
            <a:ext cx="559786" cy="458007"/>
          </a:xfrm>
          <a:custGeom>
            <a:avLst/>
            <a:gdLst>
              <a:gd name="connsiteX0" fmla="*/ 203359 w 209550"/>
              <a:gd name="connsiteY0" fmla="*/ 134167 h 171450"/>
              <a:gd name="connsiteX1" fmla="*/ 203359 w 209550"/>
              <a:gd name="connsiteY1" fmla="*/ 105592 h 171450"/>
              <a:gd name="connsiteX2" fmla="*/ 95726 w 209550"/>
              <a:gd name="connsiteY2" fmla="*/ 7485 h 171450"/>
              <a:gd name="connsiteX3" fmla="*/ 7144 w 209550"/>
              <a:gd name="connsiteY3" fmla="*/ 108450 h 171450"/>
              <a:gd name="connsiteX4" fmla="*/ 7144 w 209550"/>
              <a:gd name="connsiteY4" fmla="*/ 132263 h 171450"/>
              <a:gd name="connsiteX5" fmla="*/ 39529 w 209550"/>
              <a:gd name="connsiteY5" fmla="*/ 167505 h 171450"/>
              <a:gd name="connsiteX6" fmla="*/ 74771 w 209550"/>
              <a:gd name="connsiteY6" fmla="*/ 134167 h 171450"/>
              <a:gd name="connsiteX7" fmla="*/ 74771 w 209550"/>
              <a:gd name="connsiteY7" fmla="*/ 106545 h 171450"/>
              <a:gd name="connsiteX8" fmla="*/ 99536 w 209550"/>
              <a:gd name="connsiteY8" fmla="*/ 75112 h 171450"/>
              <a:gd name="connsiteX9" fmla="*/ 135731 w 209550"/>
              <a:gd name="connsiteY9" fmla="*/ 104640 h 171450"/>
              <a:gd name="connsiteX10" fmla="*/ 135731 w 209550"/>
              <a:gd name="connsiteY10" fmla="*/ 131310 h 171450"/>
              <a:gd name="connsiteX11" fmla="*/ 163354 w 209550"/>
              <a:gd name="connsiteY11" fmla="*/ 166553 h 171450"/>
              <a:gd name="connsiteX12" fmla="*/ 203359 w 209550"/>
              <a:gd name="connsiteY12" fmla="*/ 134167 h 171450"/>
              <a:gd name="connsiteX13" fmla="*/ 123349 w 209550"/>
              <a:gd name="connsiteY13" fmla="*/ 39870 h 171450"/>
              <a:gd name="connsiteX14" fmla="*/ 103346 w 209550"/>
              <a:gd name="connsiteY14" fmla="*/ 59872 h 171450"/>
              <a:gd name="connsiteX15" fmla="*/ 83344 w 209550"/>
              <a:gd name="connsiteY15" fmla="*/ 39870 h 171450"/>
              <a:gd name="connsiteX16" fmla="*/ 103346 w 209550"/>
              <a:gd name="connsiteY16" fmla="*/ 19867 h 171450"/>
              <a:gd name="connsiteX17" fmla="*/ 123349 w 209550"/>
              <a:gd name="connsiteY17" fmla="*/ 3987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550" h="171450">
                <a:moveTo>
                  <a:pt x="203359" y="134167"/>
                </a:moveTo>
                <a:lnTo>
                  <a:pt x="203359" y="105592"/>
                </a:lnTo>
                <a:cubicBezTo>
                  <a:pt x="203359" y="48442"/>
                  <a:pt x="153829" y="2722"/>
                  <a:pt x="95726" y="7485"/>
                </a:cubicBezTo>
                <a:cubicBezTo>
                  <a:pt x="45244" y="12247"/>
                  <a:pt x="7144" y="57015"/>
                  <a:pt x="7144" y="108450"/>
                </a:cubicBezTo>
                <a:lnTo>
                  <a:pt x="7144" y="132263"/>
                </a:lnTo>
                <a:cubicBezTo>
                  <a:pt x="7144" y="150360"/>
                  <a:pt x="20479" y="166553"/>
                  <a:pt x="39529" y="167505"/>
                </a:cubicBezTo>
                <a:cubicBezTo>
                  <a:pt x="58579" y="168458"/>
                  <a:pt x="74771" y="153217"/>
                  <a:pt x="74771" y="134167"/>
                </a:cubicBezTo>
                <a:lnTo>
                  <a:pt x="74771" y="106545"/>
                </a:lnTo>
                <a:cubicBezTo>
                  <a:pt x="74771" y="91305"/>
                  <a:pt x="84296" y="77970"/>
                  <a:pt x="99536" y="75112"/>
                </a:cubicBezTo>
                <a:cubicBezTo>
                  <a:pt x="118586" y="71303"/>
                  <a:pt x="135731" y="86542"/>
                  <a:pt x="135731" y="104640"/>
                </a:cubicBezTo>
                <a:lnTo>
                  <a:pt x="135731" y="131310"/>
                </a:lnTo>
                <a:cubicBezTo>
                  <a:pt x="135731" y="148455"/>
                  <a:pt x="147161" y="163695"/>
                  <a:pt x="163354" y="166553"/>
                </a:cubicBezTo>
                <a:cubicBezTo>
                  <a:pt x="185261" y="171315"/>
                  <a:pt x="203359" y="155122"/>
                  <a:pt x="203359" y="134167"/>
                </a:cubicBezTo>
                <a:close/>
                <a:moveTo>
                  <a:pt x="123349" y="39870"/>
                </a:moveTo>
                <a:cubicBezTo>
                  <a:pt x="123349" y="51300"/>
                  <a:pt x="113824" y="59872"/>
                  <a:pt x="103346" y="59872"/>
                </a:cubicBezTo>
                <a:cubicBezTo>
                  <a:pt x="92869" y="59872"/>
                  <a:pt x="83344" y="50347"/>
                  <a:pt x="83344" y="39870"/>
                </a:cubicBezTo>
                <a:cubicBezTo>
                  <a:pt x="83344" y="28440"/>
                  <a:pt x="92869" y="19867"/>
                  <a:pt x="103346" y="19867"/>
                </a:cubicBezTo>
                <a:cubicBezTo>
                  <a:pt x="113824" y="19867"/>
                  <a:pt x="123349" y="28440"/>
                  <a:pt x="123349" y="3987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CA96D0CF-3C65-468A-9257-C027315DB9C0}"/>
              </a:ext>
            </a:extLst>
          </p:cNvPr>
          <p:cNvSpPr/>
          <p:nvPr/>
        </p:nvSpPr>
        <p:spPr>
          <a:xfrm>
            <a:off x="7046445" y="3505617"/>
            <a:ext cx="992348" cy="661566"/>
          </a:xfrm>
          <a:custGeom>
            <a:avLst/>
            <a:gdLst>
              <a:gd name="connsiteX0" fmla="*/ 41476 w 371475"/>
              <a:gd name="connsiteY0" fmla="*/ 245269 h 247650"/>
              <a:gd name="connsiteX1" fmla="*/ 326274 w 371475"/>
              <a:gd name="connsiteY1" fmla="*/ 149066 h 247650"/>
              <a:gd name="connsiteX2" fmla="*/ 366279 w 371475"/>
              <a:gd name="connsiteY2" fmla="*/ 7144 h 247650"/>
              <a:gd name="connsiteX3" fmla="*/ 297699 w 371475"/>
              <a:gd name="connsiteY3" fmla="*/ 20479 h 247650"/>
              <a:gd name="connsiteX4" fmla="*/ 297699 w 371475"/>
              <a:gd name="connsiteY4" fmla="*/ 20479 h 247650"/>
              <a:gd name="connsiteX5" fmla="*/ 271981 w 371475"/>
              <a:gd name="connsiteY5" fmla="*/ 105251 h 247650"/>
              <a:gd name="connsiteX6" fmla="*/ 42429 w 371475"/>
              <a:gd name="connsiteY6" fmla="*/ 174784 h 247650"/>
              <a:gd name="connsiteX7" fmla="*/ 7186 w 371475"/>
              <a:gd name="connsiteY7" fmla="*/ 210026 h 247650"/>
              <a:gd name="connsiteX8" fmla="*/ 41476 w 371475"/>
              <a:gd name="connsiteY8" fmla="*/ 245269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247650">
                <a:moveTo>
                  <a:pt x="41476" y="245269"/>
                </a:moveTo>
                <a:cubicBezTo>
                  <a:pt x="177684" y="245269"/>
                  <a:pt x="272934" y="212884"/>
                  <a:pt x="326274" y="149066"/>
                </a:cubicBezTo>
                <a:cubicBezTo>
                  <a:pt x="380566" y="83344"/>
                  <a:pt x="366279" y="10001"/>
                  <a:pt x="366279" y="7144"/>
                </a:cubicBezTo>
                <a:lnTo>
                  <a:pt x="297699" y="20479"/>
                </a:lnTo>
                <a:lnTo>
                  <a:pt x="297699" y="20479"/>
                </a:lnTo>
                <a:cubicBezTo>
                  <a:pt x="297699" y="22384"/>
                  <a:pt x="305319" y="66199"/>
                  <a:pt x="271981" y="105251"/>
                </a:cubicBezTo>
                <a:cubicBezTo>
                  <a:pt x="233881" y="150971"/>
                  <a:pt x="153871" y="174784"/>
                  <a:pt x="42429" y="174784"/>
                </a:cubicBezTo>
                <a:cubicBezTo>
                  <a:pt x="23379" y="174784"/>
                  <a:pt x="7186" y="190024"/>
                  <a:pt x="7186" y="210026"/>
                </a:cubicBezTo>
                <a:cubicBezTo>
                  <a:pt x="6234" y="229076"/>
                  <a:pt x="21474" y="245269"/>
                  <a:pt x="41476" y="24526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09AAA7F9-1747-4783-9630-F4017C1956E1}"/>
              </a:ext>
            </a:extLst>
          </p:cNvPr>
          <p:cNvSpPr/>
          <p:nvPr/>
        </p:nvSpPr>
        <p:spPr>
          <a:xfrm>
            <a:off x="7814994" y="3401292"/>
            <a:ext cx="229003" cy="203559"/>
          </a:xfrm>
          <a:custGeom>
            <a:avLst/>
            <a:gdLst>
              <a:gd name="connsiteX0" fmla="*/ 7144 w 85725"/>
              <a:gd name="connsiteY0" fmla="*/ 21431 h 76200"/>
              <a:gd name="connsiteX1" fmla="*/ 37624 w 85725"/>
              <a:gd name="connsiteY1" fmla="*/ 7144 h 76200"/>
              <a:gd name="connsiteX2" fmla="*/ 51911 w 85725"/>
              <a:gd name="connsiteY2" fmla="*/ 7144 h 76200"/>
              <a:gd name="connsiteX3" fmla="*/ 82391 w 85725"/>
              <a:gd name="connsiteY3" fmla="*/ 21431 h 76200"/>
              <a:gd name="connsiteX4" fmla="*/ 82391 w 85725"/>
              <a:gd name="connsiteY4" fmla="*/ 60484 h 76200"/>
              <a:gd name="connsiteX5" fmla="*/ 51911 w 85725"/>
              <a:gd name="connsiteY5" fmla="*/ 74771 h 76200"/>
              <a:gd name="connsiteX6" fmla="*/ 37624 w 85725"/>
              <a:gd name="connsiteY6" fmla="*/ 74771 h 76200"/>
              <a:gd name="connsiteX7" fmla="*/ 7144 w 85725"/>
              <a:gd name="connsiteY7" fmla="*/ 60484 h 76200"/>
              <a:gd name="connsiteX8" fmla="*/ 7144 w 85725"/>
              <a:gd name="connsiteY8" fmla="*/ 21431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5" h="76200">
                <a:moveTo>
                  <a:pt x="7144" y="21431"/>
                </a:moveTo>
                <a:cubicBezTo>
                  <a:pt x="7144" y="13811"/>
                  <a:pt x="20479" y="7144"/>
                  <a:pt x="37624" y="7144"/>
                </a:cubicBezTo>
                <a:lnTo>
                  <a:pt x="51911" y="7144"/>
                </a:lnTo>
                <a:cubicBezTo>
                  <a:pt x="68104" y="7144"/>
                  <a:pt x="82391" y="13811"/>
                  <a:pt x="82391" y="21431"/>
                </a:cubicBezTo>
                <a:lnTo>
                  <a:pt x="82391" y="60484"/>
                </a:lnTo>
                <a:cubicBezTo>
                  <a:pt x="82391" y="68104"/>
                  <a:pt x="69056" y="74771"/>
                  <a:pt x="51911" y="74771"/>
                </a:cubicBezTo>
                <a:lnTo>
                  <a:pt x="37624" y="74771"/>
                </a:lnTo>
                <a:cubicBezTo>
                  <a:pt x="21431" y="74771"/>
                  <a:pt x="7144" y="68104"/>
                  <a:pt x="7144" y="60484"/>
                </a:cubicBezTo>
                <a:lnTo>
                  <a:pt x="7144" y="21431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072B16A-2596-44A1-AFFA-CDE89AE09421}"/>
              </a:ext>
            </a:extLst>
          </p:cNvPr>
          <p:cNvSpPr/>
          <p:nvPr/>
        </p:nvSpPr>
        <p:spPr>
          <a:xfrm>
            <a:off x="7641969" y="2983884"/>
            <a:ext cx="559786" cy="458007"/>
          </a:xfrm>
          <a:custGeom>
            <a:avLst/>
            <a:gdLst>
              <a:gd name="connsiteX0" fmla="*/ 7144 w 209550"/>
              <a:gd name="connsiteY0" fmla="*/ 40524 h 171450"/>
              <a:gd name="connsiteX1" fmla="*/ 7144 w 209550"/>
              <a:gd name="connsiteY1" fmla="*/ 69099 h 171450"/>
              <a:gd name="connsiteX2" fmla="*/ 114776 w 209550"/>
              <a:gd name="connsiteY2" fmla="*/ 167206 h 171450"/>
              <a:gd name="connsiteX3" fmla="*/ 203359 w 209550"/>
              <a:gd name="connsiteY3" fmla="*/ 66241 h 171450"/>
              <a:gd name="connsiteX4" fmla="*/ 203359 w 209550"/>
              <a:gd name="connsiteY4" fmla="*/ 42429 h 171450"/>
              <a:gd name="connsiteX5" fmla="*/ 170974 w 209550"/>
              <a:gd name="connsiteY5" fmla="*/ 7186 h 171450"/>
              <a:gd name="connsiteX6" fmla="*/ 135731 w 209550"/>
              <a:gd name="connsiteY6" fmla="*/ 40524 h 171450"/>
              <a:gd name="connsiteX7" fmla="*/ 135731 w 209550"/>
              <a:gd name="connsiteY7" fmla="*/ 68146 h 171450"/>
              <a:gd name="connsiteX8" fmla="*/ 110966 w 209550"/>
              <a:gd name="connsiteY8" fmla="*/ 99579 h 171450"/>
              <a:gd name="connsiteX9" fmla="*/ 74771 w 209550"/>
              <a:gd name="connsiteY9" fmla="*/ 70051 h 171450"/>
              <a:gd name="connsiteX10" fmla="*/ 74771 w 209550"/>
              <a:gd name="connsiteY10" fmla="*/ 43381 h 171450"/>
              <a:gd name="connsiteX11" fmla="*/ 47149 w 209550"/>
              <a:gd name="connsiteY11" fmla="*/ 8139 h 171450"/>
              <a:gd name="connsiteX12" fmla="*/ 7144 w 209550"/>
              <a:gd name="connsiteY12" fmla="*/ 40524 h 171450"/>
              <a:gd name="connsiteX13" fmla="*/ 87154 w 209550"/>
              <a:gd name="connsiteY13" fmla="*/ 134821 h 171450"/>
              <a:gd name="connsiteX14" fmla="*/ 107156 w 209550"/>
              <a:gd name="connsiteY14" fmla="*/ 114819 h 171450"/>
              <a:gd name="connsiteX15" fmla="*/ 127159 w 209550"/>
              <a:gd name="connsiteY15" fmla="*/ 134821 h 171450"/>
              <a:gd name="connsiteX16" fmla="*/ 107156 w 209550"/>
              <a:gd name="connsiteY16" fmla="*/ 154824 h 171450"/>
              <a:gd name="connsiteX17" fmla="*/ 87154 w 209550"/>
              <a:gd name="connsiteY17" fmla="*/ 13482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550" h="171450">
                <a:moveTo>
                  <a:pt x="7144" y="40524"/>
                </a:moveTo>
                <a:lnTo>
                  <a:pt x="7144" y="69099"/>
                </a:lnTo>
                <a:cubicBezTo>
                  <a:pt x="7144" y="126249"/>
                  <a:pt x="56674" y="171969"/>
                  <a:pt x="114776" y="167206"/>
                </a:cubicBezTo>
                <a:cubicBezTo>
                  <a:pt x="165259" y="162444"/>
                  <a:pt x="203359" y="117676"/>
                  <a:pt x="203359" y="66241"/>
                </a:cubicBezTo>
                <a:lnTo>
                  <a:pt x="203359" y="42429"/>
                </a:lnTo>
                <a:cubicBezTo>
                  <a:pt x="203359" y="24331"/>
                  <a:pt x="190024" y="8139"/>
                  <a:pt x="170974" y="7186"/>
                </a:cubicBezTo>
                <a:cubicBezTo>
                  <a:pt x="151924" y="6234"/>
                  <a:pt x="135731" y="21474"/>
                  <a:pt x="135731" y="40524"/>
                </a:cubicBezTo>
                <a:lnTo>
                  <a:pt x="135731" y="68146"/>
                </a:lnTo>
                <a:cubicBezTo>
                  <a:pt x="135731" y="83386"/>
                  <a:pt x="126206" y="96721"/>
                  <a:pt x="110966" y="99579"/>
                </a:cubicBezTo>
                <a:cubicBezTo>
                  <a:pt x="91916" y="103389"/>
                  <a:pt x="74771" y="88149"/>
                  <a:pt x="74771" y="70051"/>
                </a:cubicBezTo>
                <a:lnTo>
                  <a:pt x="74771" y="43381"/>
                </a:lnTo>
                <a:cubicBezTo>
                  <a:pt x="74771" y="26236"/>
                  <a:pt x="63341" y="10996"/>
                  <a:pt x="47149" y="8139"/>
                </a:cubicBezTo>
                <a:cubicBezTo>
                  <a:pt x="26194" y="3376"/>
                  <a:pt x="7144" y="19569"/>
                  <a:pt x="7144" y="40524"/>
                </a:cubicBezTo>
                <a:close/>
                <a:moveTo>
                  <a:pt x="87154" y="134821"/>
                </a:moveTo>
                <a:cubicBezTo>
                  <a:pt x="87154" y="123391"/>
                  <a:pt x="96679" y="114819"/>
                  <a:pt x="107156" y="114819"/>
                </a:cubicBezTo>
                <a:cubicBezTo>
                  <a:pt x="117634" y="114819"/>
                  <a:pt x="127159" y="124344"/>
                  <a:pt x="127159" y="134821"/>
                </a:cubicBezTo>
                <a:cubicBezTo>
                  <a:pt x="127159" y="146251"/>
                  <a:pt x="117634" y="154824"/>
                  <a:pt x="107156" y="154824"/>
                </a:cubicBezTo>
                <a:cubicBezTo>
                  <a:pt x="96679" y="154824"/>
                  <a:pt x="87154" y="146251"/>
                  <a:pt x="87154" y="134821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8770C4B-4D3E-4111-8C9C-B32AA4EF7D05}"/>
              </a:ext>
            </a:extLst>
          </p:cNvPr>
          <p:cNvSpPr/>
          <p:nvPr/>
        </p:nvSpPr>
        <p:spPr>
          <a:xfrm>
            <a:off x="6575829" y="3742252"/>
            <a:ext cx="610676" cy="610676"/>
          </a:xfrm>
          <a:custGeom>
            <a:avLst/>
            <a:gdLst>
              <a:gd name="connsiteX0" fmla="*/ 7144 w 228600"/>
              <a:gd name="connsiteY0" fmla="*/ 114776 h 228600"/>
              <a:gd name="connsiteX1" fmla="*/ 114776 w 228600"/>
              <a:gd name="connsiteY1" fmla="*/ 222409 h 228600"/>
              <a:gd name="connsiteX2" fmla="*/ 222409 w 228600"/>
              <a:gd name="connsiteY2" fmla="*/ 114776 h 228600"/>
              <a:gd name="connsiteX3" fmla="*/ 114776 w 228600"/>
              <a:gd name="connsiteY3" fmla="*/ 7144 h 228600"/>
              <a:gd name="connsiteX4" fmla="*/ 7144 w 228600"/>
              <a:gd name="connsiteY4" fmla="*/ 1147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7144" y="114776"/>
                </a:moveTo>
                <a:cubicBezTo>
                  <a:pt x="7144" y="173831"/>
                  <a:pt x="55721" y="222409"/>
                  <a:pt x="114776" y="222409"/>
                </a:cubicBezTo>
                <a:cubicBezTo>
                  <a:pt x="173831" y="222409"/>
                  <a:pt x="222409" y="173831"/>
                  <a:pt x="222409" y="114776"/>
                </a:cubicBezTo>
                <a:cubicBezTo>
                  <a:pt x="222409" y="55721"/>
                  <a:pt x="173831" y="7144"/>
                  <a:pt x="114776" y="7144"/>
                </a:cubicBezTo>
                <a:cubicBezTo>
                  <a:pt x="54769" y="7144"/>
                  <a:pt x="7144" y="54769"/>
                  <a:pt x="7144" y="11477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7AF8BF90-ECE7-4682-A543-43408174825C}"/>
              </a:ext>
            </a:extLst>
          </p:cNvPr>
          <p:cNvSpPr/>
          <p:nvPr/>
        </p:nvSpPr>
        <p:spPr>
          <a:xfrm>
            <a:off x="5201808" y="3754976"/>
            <a:ext cx="610676" cy="610676"/>
          </a:xfrm>
          <a:custGeom>
            <a:avLst/>
            <a:gdLst>
              <a:gd name="connsiteX0" fmla="*/ 222409 w 228600"/>
              <a:gd name="connsiteY0" fmla="*/ 114776 h 228600"/>
              <a:gd name="connsiteX1" fmla="*/ 114776 w 228600"/>
              <a:gd name="connsiteY1" fmla="*/ 222409 h 228600"/>
              <a:gd name="connsiteX2" fmla="*/ 7144 w 228600"/>
              <a:gd name="connsiteY2" fmla="*/ 114776 h 228600"/>
              <a:gd name="connsiteX3" fmla="*/ 114776 w 228600"/>
              <a:gd name="connsiteY3" fmla="*/ 7144 h 228600"/>
              <a:gd name="connsiteX4" fmla="*/ 222409 w 228600"/>
              <a:gd name="connsiteY4" fmla="*/ 114776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" h="228600">
                <a:moveTo>
                  <a:pt x="222409" y="114776"/>
                </a:moveTo>
                <a:cubicBezTo>
                  <a:pt x="222409" y="173831"/>
                  <a:pt x="173831" y="222409"/>
                  <a:pt x="114776" y="222409"/>
                </a:cubicBezTo>
                <a:cubicBezTo>
                  <a:pt x="55721" y="222409"/>
                  <a:pt x="7144" y="173831"/>
                  <a:pt x="7144" y="114776"/>
                </a:cubicBezTo>
                <a:cubicBezTo>
                  <a:pt x="7144" y="55721"/>
                  <a:pt x="55721" y="7144"/>
                  <a:pt x="114776" y="7144"/>
                </a:cubicBezTo>
                <a:cubicBezTo>
                  <a:pt x="174784" y="7144"/>
                  <a:pt x="222409" y="54769"/>
                  <a:pt x="222409" y="11477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80EE78A3-581C-4A85-BC70-F939CECE143A}"/>
              </a:ext>
            </a:extLst>
          </p:cNvPr>
          <p:cNvSpPr/>
          <p:nvPr/>
        </p:nvSpPr>
        <p:spPr>
          <a:xfrm>
            <a:off x="5446079" y="3490350"/>
            <a:ext cx="1501245" cy="1348576"/>
          </a:xfrm>
          <a:custGeom>
            <a:avLst/>
            <a:gdLst>
              <a:gd name="connsiteX0" fmla="*/ 381476 w 561975"/>
              <a:gd name="connsiteY0" fmla="*/ 7144 h 504825"/>
              <a:gd name="connsiteX1" fmla="*/ 381476 w 561975"/>
              <a:gd name="connsiteY1" fmla="*/ 7144 h 504825"/>
              <a:gd name="connsiteX2" fmla="*/ 183356 w 561975"/>
              <a:gd name="connsiteY2" fmla="*/ 7144 h 504825"/>
              <a:gd name="connsiteX3" fmla="*/ 183356 w 561975"/>
              <a:gd name="connsiteY3" fmla="*/ 7144 h 504825"/>
              <a:gd name="connsiteX4" fmla="*/ 7144 w 561975"/>
              <a:gd name="connsiteY4" fmla="*/ 255746 h 504825"/>
              <a:gd name="connsiteX5" fmla="*/ 7144 w 561975"/>
              <a:gd name="connsiteY5" fmla="*/ 504349 h 504825"/>
              <a:gd name="connsiteX6" fmla="*/ 200501 w 561975"/>
              <a:gd name="connsiteY6" fmla="*/ 504349 h 504825"/>
              <a:gd name="connsiteX7" fmla="*/ 363379 w 561975"/>
              <a:gd name="connsiteY7" fmla="*/ 504349 h 504825"/>
              <a:gd name="connsiteX8" fmla="*/ 557689 w 561975"/>
              <a:gd name="connsiteY8" fmla="*/ 504349 h 504825"/>
              <a:gd name="connsiteX9" fmla="*/ 557689 w 561975"/>
              <a:gd name="connsiteY9" fmla="*/ 255746 h 504825"/>
              <a:gd name="connsiteX10" fmla="*/ 381476 w 561975"/>
              <a:gd name="connsiteY10" fmla="*/ 7144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04825">
                <a:moveTo>
                  <a:pt x="381476" y="7144"/>
                </a:moveTo>
                <a:lnTo>
                  <a:pt x="381476" y="7144"/>
                </a:lnTo>
                <a:lnTo>
                  <a:pt x="183356" y="7144"/>
                </a:lnTo>
                <a:lnTo>
                  <a:pt x="183356" y="7144"/>
                </a:lnTo>
                <a:cubicBezTo>
                  <a:pt x="86201" y="9049"/>
                  <a:pt x="7144" y="119539"/>
                  <a:pt x="7144" y="255746"/>
                </a:cubicBezTo>
                <a:lnTo>
                  <a:pt x="7144" y="504349"/>
                </a:lnTo>
                <a:lnTo>
                  <a:pt x="200501" y="504349"/>
                </a:lnTo>
                <a:lnTo>
                  <a:pt x="363379" y="504349"/>
                </a:lnTo>
                <a:lnTo>
                  <a:pt x="557689" y="504349"/>
                </a:lnTo>
                <a:lnTo>
                  <a:pt x="557689" y="255746"/>
                </a:lnTo>
                <a:cubicBezTo>
                  <a:pt x="557689" y="119539"/>
                  <a:pt x="478631" y="9049"/>
                  <a:pt x="381476" y="714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95505B48-B959-4EDE-A104-B4EA31754331}"/>
              </a:ext>
            </a:extLst>
          </p:cNvPr>
          <p:cNvSpPr/>
          <p:nvPr/>
        </p:nvSpPr>
        <p:spPr>
          <a:xfrm>
            <a:off x="5446079" y="4126471"/>
            <a:ext cx="1501245" cy="1348576"/>
          </a:xfrm>
          <a:custGeom>
            <a:avLst/>
            <a:gdLst>
              <a:gd name="connsiteX0" fmla="*/ 352901 w 561975"/>
              <a:gd name="connsiteY0" fmla="*/ 504349 h 504825"/>
              <a:gd name="connsiteX1" fmla="*/ 381476 w 561975"/>
              <a:gd name="connsiteY1" fmla="*/ 504349 h 504825"/>
              <a:gd name="connsiteX2" fmla="*/ 221456 w 561975"/>
              <a:gd name="connsiteY2" fmla="*/ 504349 h 504825"/>
              <a:gd name="connsiteX3" fmla="*/ 211931 w 561975"/>
              <a:gd name="connsiteY3" fmla="*/ 504349 h 504825"/>
              <a:gd name="connsiteX4" fmla="*/ 7144 w 561975"/>
              <a:gd name="connsiteY4" fmla="*/ 255746 h 504825"/>
              <a:gd name="connsiteX5" fmla="*/ 7144 w 561975"/>
              <a:gd name="connsiteY5" fmla="*/ 7144 h 504825"/>
              <a:gd name="connsiteX6" fmla="*/ 200501 w 561975"/>
              <a:gd name="connsiteY6" fmla="*/ 7144 h 504825"/>
              <a:gd name="connsiteX7" fmla="*/ 363379 w 561975"/>
              <a:gd name="connsiteY7" fmla="*/ 7144 h 504825"/>
              <a:gd name="connsiteX8" fmla="*/ 557689 w 561975"/>
              <a:gd name="connsiteY8" fmla="*/ 7144 h 504825"/>
              <a:gd name="connsiteX9" fmla="*/ 557689 w 561975"/>
              <a:gd name="connsiteY9" fmla="*/ 255746 h 504825"/>
              <a:gd name="connsiteX10" fmla="*/ 352901 w 561975"/>
              <a:gd name="connsiteY10" fmla="*/ 504349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975" h="504825">
                <a:moveTo>
                  <a:pt x="352901" y="504349"/>
                </a:moveTo>
                <a:lnTo>
                  <a:pt x="381476" y="504349"/>
                </a:lnTo>
                <a:lnTo>
                  <a:pt x="221456" y="504349"/>
                </a:lnTo>
                <a:lnTo>
                  <a:pt x="211931" y="504349"/>
                </a:lnTo>
                <a:cubicBezTo>
                  <a:pt x="114776" y="502444"/>
                  <a:pt x="7144" y="391954"/>
                  <a:pt x="7144" y="255746"/>
                </a:cubicBezTo>
                <a:lnTo>
                  <a:pt x="7144" y="7144"/>
                </a:lnTo>
                <a:lnTo>
                  <a:pt x="200501" y="7144"/>
                </a:lnTo>
                <a:lnTo>
                  <a:pt x="363379" y="7144"/>
                </a:lnTo>
                <a:lnTo>
                  <a:pt x="557689" y="7144"/>
                </a:lnTo>
                <a:lnTo>
                  <a:pt x="557689" y="255746"/>
                </a:lnTo>
                <a:cubicBezTo>
                  <a:pt x="557689" y="391954"/>
                  <a:pt x="450056" y="502444"/>
                  <a:pt x="352901" y="50434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D450E409-D70E-4539-806A-C66089254B7A}"/>
              </a:ext>
            </a:extLst>
          </p:cNvPr>
          <p:cNvSpPr/>
          <p:nvPr/>
        </p:nvSpPr>
        <p:spPr>
          <a:xfrm>
            <a:off x="6837912" y="2482734"/>
            <a:ext cx="407117" cy="610676"/>
          </a:xfrm>
          <a:custGeom>
            <a:avLst/>
            <a:gdLst>
              <a:gd name="connsiteX0" fmla="*/ 148114 w 152400"/>
              <a:gd name="connsiteY0" fmla="*/ 155734 h 228600"/>
              <a:gd name="connsiteX1" fmla="*/ 77629 w 152400"/>
              <a:gd name="connsiteY1" fmla="*/ 226219 h 228600"/>
              <a:gd name="connsiteX2" fmla="*/ 77629 w 152400"/>
              <a:gd name="connsiteY2" fmla="*/ 226219 h 228600"/>
              <a:gd name="connsiteX3" fmla="*/ 7144 w 152400"/>
              <a:gd name="connsiteY3" fmla="*/ 155734 h 228600"/>
              <a:gd name="connsiteX4" fmla="*/ 7144 w 152400"/>
              <a:gd name="connsiteY4" fmla="*/ 77629 h 228600"/>
              <a:gd name="connsiteX5" fmla="*/ 77629 w 152400"/>
              <a:gd name="connsiteY5" fmla="*/ 7144 h 228600"/>
              <a:gd name="connsiteX6" fmla="*/ 77629 w 152400"/>
              <a:gd name="connsiteY6" fmla="*/ 7144 h 228600"/>
              <a:gd name="connsiteX7" fmla="*/ 148114 w 152400"/>
              <a:gd name="connsiteY7" fmla="*/ 77629 h 228600"/>
              <a:gd name="connsiteX8" fmla="*/ 148114 w 152400"/>
              <a:gd name="connsiteY8" fmla="*/ 15573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" h="228600">
                <a:moveTo>
                  <a:pt x="148114" y="155734"/>
                </a:moveTo>
                <a:cubicBezTo>
                  <a:pt x="148114" y="194786"/>
                  <a:pt x="116681" y="226219"/>
                  <a:pt x="77629" y="226219"/>
                </a:cubicBezTo>
                <a:lnTo>
                  <a:pt x="77629" y="226219"/>
                </a:lnTo>
                <a:cubicBezTo>
                  <a:pt x="38576" y="226219"/>
                  <a:pt x="7144" y="194786"/>
                  <a:pt x="7144" y="155734"/>
                </a:cubicBezTo>
                <a:lnTo>
                  <a:pt x="7144" y="77629"/>
                </a:lnTo>
                <a:cubicBezTo>
                  <a:pt x="7144" y="38576"/>
                  <a:pt x="38576" y="7144"/>
                  <a:pt x="77629" y="7144"/>
                </a:cubicBezTo>
                <a:lnTo>
                  <a:pt x="77629" y="7144"/>
                </a:lnTo>
                <a:cubicBezTo>
                  <a:pt x="116681" y="7144"/>
                  <a:pt x="148114" y="38576"/>
                  <a:pt x="148114" y="77629"/>
                </a:cubicBezTo>
                <a:lnTo>
                  <a:pt x="148114" y="155734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20">
            <a:extLst>
              <a:ext uri="{FF2B5EF4-FFF2-40B4-BE49-F238E27FC236}">
                <a16:creationId xmlns:a16="http://schemas.microsoft.com/office/drawing/2014/main" id="{0E54265B-2DFF-4CCC-890F-F5B5F247F285}"/>
              </a:ext>
            </a:extLst>
          </p:cNvPr>
          <p:cNvSpPr/>
          <p:nvPr/>
        </p:nvSpPr>
        <p:spPr>
          <a:xfrm>
            <a:off x="5148375" y="2482734"/>
            <a:ext cx="407117" cy="610676"/>
          </a:xfrm>
          <a:custGeom>
            <a:avLst/>
            <a:gdLst>
              <a:gd name="connsiteX0" fmla="*/ 148114 w 152400"/>
              <a:gd name="connsiteY0" fmla="*/ 155734 h 228600"/>
              <a:gd name="connsiteX1" fmla="*/ 77629 w 152400"/>
              <a:gd name="connsiteY1" fmla="*/ 226219 h 228600"/>
              <a:gd name="connsiteX2" fmla="*/ 77629 w 152400"/>
              <a:gd name="connsiteY2" fmla="*/ 226219 h 228600"/>
              <a:gd name="connsiteX3" fmla="*/ 7144 w 152400"/>
              <a:gd name="connsiteY3" fmla="*/ 155734 h 228600"/>
              <a:gd name="connsiteX4" fmla="*/ 7144 w 152400"/>
              <a:gd name="connsiteY4" fmla="*/ 77629 h 228600"/>
              <a:gd name="connsiteX5" fmla="*/ 77629 w 152400"/>
              <a:gd name="connsiteY5" fmla="*/ 7144 h 228600"/>
              <a:gd name="connsiteX6" fmla="*/ 77629 w 152400"/>
              <a:gd name="connsiteY6" fmla="*/ 7144 h 228600"/>
              <a:gd name="connsiteX7" fmla="*/ 148114 w 152400"/>
              <a:gd name="connsiteY7" fmla="*/ 77629 h 228600"/>
              <a:gd name="connsiteX8" fmla="*/ 148114 w 152400"/>
              <a:gd name="connsiteY8" fmla="*/ 15573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" h="228600">
                <a:moveTo>
                  <a:pt x="148114" y="155734"/>
                </a:moveTo>
                <a:cubicBezTo>
                  <a:pt x="148114" y="194786"/>
                  <a:pt x="116681" y="226219"/>
                  <a:pt x="77629" y="226219"/>
                </a:cubicBezTo>
                <a:lnTo>
                  <a:pt x="77629" y="226219"/>
                </a:lnTo>
                <a:cubicBezTo>
                  <a:pt x="38576" y="226219"/>
                  <a:pt x="7144" y="194786"/>
                  <a:pt x="7144" y="155734"/>
                </a:cubicBezTo>
                <a:lnTo>
                  <a:pt x="7144" y="77629"/>
                </a:lnTo>
                <a:cubicBezTo>
                  <a:pt x="7144" y="38576"/>
                  <a:pt x="38576" y="7144"/>
                  <a:pt x="77629" y="7144"/>
                </a:cubicBezTo>
                <a:lnTo>
                  <a:pt x="77629" y="7144"/>
                </a:lnTo>
                <a:cubicBezTo>
                  <a:pt x="116681" y="7144"/>
                  <a:pt x="148114" y="38576"/>
                  <a:pt x="148114" y="77629"/>
                </a:cubicBezTo>
                <a:lnTo>
                  <a:pt x="148114" y="155734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6E75830E-164D-420E-85C0-65CCDF02962E}"/>
              </a:ext>
            </a:extLst>
          </p:cNvPr>
          <p:cNvSpPr/>
          <p:nvPr/>
        </p:nvSpPr>
        <p:spPr>
          <a:xfrm>
            <a:off x="5336667" y="2151952"/>
            <a:ext cx="1704804" cy="1246797"/>
          </a:xfrm>
          <a:custGeom>
            <a:avLst/>
            <a:gdLst>
              <a:gd name="connsiteX0" fmla="*/ 639604 w 638175"/>
              <a:gd name="connsiteY0" fmla="*/ 273844 h 466725"/>
              <a:gd name="connsiteX1" fmla="*/ 451009 w 638175"/>
              <a:gd name="connsiteY1" fmla="*/ 462439 h 466725"/>
              <a:gd name="connsiteX2" fmla="*/ 195739 w 638175"/>
              <a:gd name="connsiteY2" fmla="*/ 462439 h 466725"/>
              <a:gd name="connsiteX3" fmla="*/ 7144 w 638175"/>
              <a:gd name="connsiteY3" fmla="*/ 273844 h 466725"/>
              <a:gd name="connsiteX4" fmla="*/ 7144 w 638175"/>
              <a:gd name="connsiteY4" fmla="*/ 195739 h 466725"/>
              <a:gd name="connsiteX5" fmla="*/ 195739 w 638175"/>
              <a:gd name="connsiteY5" fmla="*/ 7144 h 466725"/>
              <a:gd name="connsiteX6" fmla="*/ 451009 w 638175"/>
              <a:gd name="connsiteY6" fmla="*/ 7144 h 466725"/>
              <a:gd name="connsiteX7" fmla="*/ 639604 w 638175"/>
              <a:gd name="connsiteY7" fmla="*/ 195739 h 466725"/>
              <a:gd name="connsiteX8" fmla="*/ 639604 w 638175"/>
              <a:gd name="connsiteY8" fmla="*/ 273844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175" h="466725">
                <a:moveTo>
                  <a:pt x="639604" y="273844"/>
                </a:moveTo>
                <a:cubicBezTo>
                  <a:pt x="639604" y="377666"/>
                  <a:pt x="554831" y="462439"/>
                  <a:pt x="451009" y="462439"/>
                </a:cubicBezTo>
                <a:lnTo>
                  <a:pt x="195739" y="462439"/>
                </a:lnTo>
                <a:cubicBezTo>
                  <a:pt x="91916" y="462439"/>
                  <a:pt x="7144" y="377666"/>
                  <a:pt x="7144" y="273844"/>
                </a:cubicBezTo>
                <a:lnTo>
                  <a:pt x="7144" y="195739"/>
                </a:lnTo>
                <a:cubicBezTo>
                  <a:pt x="7144" y="91916"/>
                  <a:pt x="91916" y="7144"/>
                  <a:pt x="195739" y="7144"/>
                </a:cubicBezTo>
                <a:lnTo>
                  <a:pt x="451009" y="7144"/>
                </a:lnTo>
                <a:cubicBezTo>
                  <a:pt x="554831" y="7144"/>
                  <a:pt x="639604" y="91916"/>
                  <a:pt x="639604" y="195739"/>
                </a:cubicBezTo>
                <a:lnTo>
                  <a:pt x="639604" y="273844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22">
            <a:extLst>
              <a:ext uri="{FF2B5EF4-FFF2-40B4-BE49-F238E27FC236}">
                <a16:creationId xmlns:a16="http://schemas.microsoft.com/office/drawing/2014/main" id="{340DFBF6-AA50-462E-BCDE-E0D3BBF3F7FC}"/>
              </a:ext>
            </a:extLst>
          </p:cNvPr>
          <p:cNvSpPr/>
          <p:nvPr/>
        </p:nvSpPr>
        <p:spPr>
          <a:xfrm>
            <a:off x="5871009" y="1912770"/>
            <a:ext cx="610676" cy="254448"/>
          </a:xfrm>
          <a:custGeom>
            <a:avLst/>
            <a:gdLst>
              <a:gd name="connsiteX0" fmla="*/ 191929 w 228600"/>
              <a:gd name="connsiteY0" fmla="*/ 7144 h 95250"/>
              <a:gd name="connsiteX1" fmla="*/ 43339 w 228600"/>
              <a:gd name="connsiteY1" fmla="*/ 7144 h 95250"/>
              <a:gd name="connsiteX2" fmla="*/ 7144 w 228600"/>
              <a:gd name="connsiteY2" fmla="*/ 51911 h 95250"/>
              <a:gd name="connsiteX3" fmla="*/ 43339 w 228600"/>
              <a:gd name="connsiteY3" fmla="*/ 96679 h 95250"/>
              <a:gd name="connsiteX4" fmla="*/ 191929 w 228600"/>
              <a:gd name="connsiteY4" fmla="*/ 96679 h 95250"/>
              <a:gd name="connsiteX5" fmla="*/ 228124 w 228600"/>
              <a:gd name="connsiteY5" fmla="*/ 51911 h 95250"/>
              <a:gd name="connsiteX6" fmla="*/ 191929 w 228600"/>
              <a:gd name="connsiteY6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" h="95250">
                <a:moveTo>
                  <a:pt x="191929" y="7144"/>
                </a:moveTo>
                <a:lnTo>
                  <a:pt x="43339" y="7144"/>
                </a:lnTo>
                <a:cubicBezTo>
                  <a:pt x="23336" y="7144"/>
                  <a:pt x="7144" y="27146"/>
                  <a:pt x="7144" y="51911"/>
                </a:cubicBezTo>
                <a:cubicBezTo>
                  <a:pt x="7144" y="76676"/>
                  <a:pt x="23336" y="96679"/>
                  <a:pt x="43339" y="96679"/>
                </a:cubicBezTo>
                <a:lnTo>
                  <a:pt x="191929" y="96679"/>
                </a:lnTo>
                <a:cubicBezTo>
                  <a:pt x="211931" y="96679"/>
                  <a:pt x="228124" y="76676"/>
                  <a:pt x="228124" y="51911"/>
                </a:cubicBezTo>
                <a:cubicBezTo>
                  <a:pt x="228124" y="27146"/>
                  <a:pt x="211931" y="7144"/>
                  <a:pt x="191929" y="714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0EFD04EB-AD7E-4D5A-8395-1E9DA5A985B3}"/>
              </a:ext>
            </a:extLst>
          </p:cNvPr>
          <p:cNvSpPr/>
          <p:nvPr/>
        </p:nvSpPr>
        <p:spPr>
          <a:xfrm>
            <a:off x="6104925" y="1513285"/>
            <a:ext cx="152669" cy="508897"/>
          </a:xfrm>
          <a:custGeom>
            <a:avLst/>
            <a:gdLst>
              <a:gd name="connsiteX0" fmla="*/ 21497 w 57150"/>
              <a:gd name="connsiteY0" fmla="*/ 35719 h 190500"/>
              <a:gd name="connsiteX1" fmla="*/ 7209 w 57150"/>
              <a:gd name="connsiteY1" fmla="*/ 158591 h 190500"/>
              <a:gd name="connsiteX2" fmla="*/ 28164 w 57150"/>
              <a:gd name="connsiteY2" fmla="*/ 189071 h 190500"/>
              <a:gd name="connsiteX3" fmla="*/ 50072 w 57150"/>
              <a:gd name="connsiteY3" fmla="*/ 159544 h 190500"/>
              <a:gd name="connsiteX4" fmla="*/ 43404 w 57150"/>
              <a:gd name="connsiteY4" fmla="*/ 37624 h 190500"/>
              <a:gd name="connsiteX5" fmla="*/ 33879 w 57150"/>
              <a:gd name="connsiteY5" fmla="*/ 7144 h 190500"/>
              <a:gd name="connsiteX6" fmla="*/ 21497 w 57150"/>
              <a:gd name="connsiteY6" fmla="*/ 3571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" h="190500">
                <a:moveTo>
                  <a:pt x="21497" y="35719"/>
                </a:moveTo>
                <a:lnTo>
                  <a:pt x="7209" y="158591"/>
                </a:lnTo>
                <a:cubicBezTo>
                  <a:pt x="6257" y="174784"/>
                  <a:pt x="15782" y="189071"/>
                  <a:pt x="28164" y="189071"/>
                </a:cubicBezTo>
                <a:cubicBezTo>
                  <a:pt x="39594" y="189071"/>
                  <a:pt x="50072" y="176689"/>
                  <a:pt x="50072" y="159544"/>
                </a:cubicBezTo>
                <a:lnTo>
                  <a:pt x="43404" y="37624"/>
                </a:lnTo>
                <a:cubicBezTo>
                  <a:pt x="44357" y="21431"/>
                  <a:pt x="45309" y="7144"/>
                  <a:pt x="33879" y="7144"/>
                </a:cubicBezTo>
                <a:cubicBezTo>
                  <a:pt x="21497" y="7144"/>
                  <a:pt x="22449" y="19526"/>
                  <a:pt x="21497" y="3571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24">
            <a:extLst>
              <a:ext uri="{FF2B5EF4-FFF2-40B4-BE49-F238E27FC236}">
                <a16:creationId xmlns:a16="http://schemas.microsoft.com/office/drawing/2014/main" id="{637B07C5-D30C-45B9-98E5-B932CCF9E5B7}"/>
              </a:ext>
            </a:extLst>
          </p:cNvPr>
          <p:cNvSpPr/>
          <p:nvPr/>
        </p:nvSpPr>
        <p:spPr>
          <a:xfrm>
            <a:off x="5939708" y="3818395"/>
            <a:ext cx="127224" cy="127224"/>
          </a:xfrm>
          <a:custGeom>
            <a:avLst/>
            <a:gdLst>
              <a:gd name="connsiteX0" fmla="*/ 41434 w 47625"/>
              <a:gd name="connsiteY0" fmla="*/ 24361 h 47625"/>
              <a:gd name="connsiteX1" fmla="*/ 24289 w 47625"/>
              <a:gd name="connsiteY1" fmla="*/ 41506 h 47625"/>
              <a:gd name="connsiteX2" fmla="*/ 7144 w 47625"/>
              <a:gd name="connsiteY2" fmla="*/ 24361 h 47625"/>
              <a:gd name="connsiteX3" fmla="*/ 24289 w 47625"/>
              <a:gd name="connsiteY3" fmla="*/ 7216 h 47625"/>
              <a:gd name="connsiteX4" fmla="*/ 41434 w 47625"/>
              <a:gd name="connsiteY4" fmla="*/ 24361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1434" y="24361"/>
                </a:moveTo>
                <a:cubicBezTo>
                  <a:pt x="41434" y="33886"/>
                  <a:pt x="33814" y="41506"/>
                  <a:pt x="24289" y="41506"/>
                </a:cubicBezTo>
                <a:cubicBezTo>
                  <a:pt x="14764" y="41506"/>
                  <a:pt x="7144" y="33886"/>
                  <a:pt x="7144" y="24361"/>
                </a:cubicBezTo>
                <a:cubicBezTo>
                  <a:pt x="7144" y="14836"/>
                  <a:pt x="14764" y="7216"/>
                  <a:pt x="24289" y="7216"/>
                </a:cubicBezTo>
                <a:cubicBezTo>
                  <a:pt x="32861" y="6264"/>
                  <a:pt x="41434" y="14836"/>
                  <a:pt x="41434" y="24361"/>
                </a:cubicBezTo>
                <a:close/>
              </a:path>
            </a:pathLst>
          </a:custGeom>
          <a:solidFill>
            <a:srgbClr val="3BC0CB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5">
            <a:extLst>
              <a:ext uri="{FF2B5EF4-FFF2-40B4-BE49-F238E27FC236}">
                <a16:creationId xmlns:a16="http://schemas.microsoft.com/office/drawing/2014/main" id="{4480ACC6-4E44-4967-8E66-754FA4CBABFA}"/>
              </a:ext>
            </a:extLst>
          </p:cNvPr>
          <p:cNvSpPr/>
          <p:nvPr/>
        </p:nvSpPr>
        <p:spPr>
          <a:xfrm>
            <a:off x="6084745" y="3818395"/>
            <a:ext cx="127224" cy="127224"/>
          </a:xfrm>
          <a:custGeom>
            <a:avLst/>
            <a:gdLst>
              <a:gd name="connsiteX0" fmla="*/ 41434 w 47625"/>
              <a:gd name="connsiteY0" fmla="*/ 24361 h 47625"/>
              <a:gd name="connsiteX1" fmla="*/ 24289 w 47625"/>
              <a:gd name="connsiteY1" fmla="*/ 41506 h 47625"/>
              <a:gd name="connsiteX2" fmla="*/ 7144 w 47625"/>
              <a:gd name="connsiteY2" fmla="*/ 24361 h 47625"/>
              <a:gd name="connsiteX3" fmla="*/ 24289 w 47625"/>
              <a:gd name="connsiteY3" fmla="*/ 7216 h 47625"/>
              <a:gd name="connsiteX4" fmla="*/ 41434 w 47625"/>
              <a:gd name="connsiteY4" fmla="*/ 24361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1434" y="24361"/>
                </a:moveTo>
                <a:cubicBezTo>
                  <a:pt x="41434" y="33886"/>
                  <a:pt x="33814" y="41506"/>
                  <a:pt x="24289" y="41506"/>
                </a:cubicBezTo>
                <a:cubicBezTo>
                  <a:pt x="14764" y="41506"/>
                  <a:pt x="7144" y="33886"/>
                  <a:pt x="7144" y="24361"/>
                </a:cubicBezTo>
                <a:cubicBezTo>
                  <a:pt x="7144" y="14836"/>
                  <a:pt x="14764" y="7216"/>
                  <a:pt x="24289" y="7216"/>
                </a:cubicBezTo>
                <a:cubicBezTo>
                  <a:pt x="33814" y="6264"/>
                  <a:pt x="41434" y="14836"/>
                  <a:pt x="41434" y="24361"/>
                </a:cubicBezTo>
                <a:close/>
              </a:path>
            </a:pathLst>
          </a:custGeom>
          <a:solidFill>
            <a:srgbClr val="3BC0CB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332FE7A0-FC52-4A26-8A2E-4518215ED4D3}"/>
              </a:ext>
            </a:extLst>
          </p:cNvPr>
          <p:cNvSpPr/>
          <p:nvPr/>
        </p:nvSpPr>
        <p:spPr>
          <a:xfrm>
            <a:off x="6222147" y="3818395"/>
            <a:ext cx="127224" cy="127224"/>
          </a:xfrm>
          <a:custGeom>
            <a:avLst/>
            <a:gdLst>
              <a:gd name="connsiteX0" fmla="*/ 41434 w 47625"/>
              <a:gd name="connsiteY0" fmla="*/ 24361 h 47625"/>
              <a:gd name="connsiteX1" fmla="*/ 24289 w 47625"/>
              <a:gd name="connsiteY1" fmla="*/ 41506 h 47625"/>
              <a:gd name="connsiteX2" fmla="*/ 7144 w 47625"/>
              <a:gd name="connsiteY2" fmla="*/ 24361 h 47625"/>
              <a:gd name="connsiteX3" fmla="*/ 24289 w 47625"/>
              <a:gd name="connsiteY3" fmla="*/ 7216 h 47625"/>
              <a:gd name="connsiteX4" fmla="*/ 41434 w 47625"/>
              <a:gd name="connsiteY4" fmla="*/ 24361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1434" y="24361"/>
                </a:moveTo>
                <a:cubicBezTo>
                  <a:pt x="41434" y="33886"/>
                  <a:pt x="33814" y="41506"/>
                  <a:pt x="24289" y="41506"/>
                </a:cubicBezTo>
                <a:cubicBezTo>
                  <a:pt x="14764" y="41506"/>
                  <a:pt x="7144" y="33886"/>
                  <a:pt x="7144" y="24361"/>
                </a:cubicBezTo>
                <a:cubicBezTo>
                  <a:pt x="7144" y="14836"/>
                  <a:pt x="14764" y="7216"/>
                  <a:pt x="24289" y="7216"/>
                </a:cubicBezTo>
                <a:cubicBezTo>
                  <a:pt x="32861" y="6264"/>
                  <a:pt x="41434" y="14836"/>
                  <a:pt x="41434" y="24361"/>
                </a:cubicBezTo>
                <a:close/>
              </a:path>
            </a:pathLst>
          </a:custGeom>
          <a:solidFill>
            <a:srgbClr val="3BC0CB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1040DA39-B2A8-46A9-B6D9-4BEA7F215843}"/>
              </a:ext>
            </a:extLst>
          </p:cNvPr>
          <p:cNvSpPr/>
          <p:nvPr/>
        </p:nvSpPr>
        <p:spPr>
          <a:xfrm>
            <a:off x="6367181" y="3818395"/>
            <a:ext cx="127224" cy="127224"/>
          </a:xfrm>
          <a:custGeom>
            <a:avLst/>
            <a:gdLst>
              <a:gd name="connsiteX0" fmla="*/ 41434 w 47625"/>
              <a:gd name="connsiteY0" fmla="*/ 24361 h 47625"/>
              <a:gd name="connsiteX1" fmla="*/ 24289 w 47625"/>
              <a:gd name="connsiteY1" fmla="*/ 41506 h 47625"/>
              <a:gd name="connsiteX2" fmla="*/ 7144 w 47625"/>
              <a:gd name="connsiteY2" fmla="*/ 24361 h 47625"/>
              <a:gd name="connsiteX3" fmla="*/ 24289 w 47625"/>
              <a:gd name="connsiteY3" fmla="*/ 7216 h 47625"/>
              <a:gd name="connsiteX4" fmla="*/ 41434 w 47625"/>
              <a:gd name="connsiteY4" fmla="*/ 24361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1434" y="24361"/>
                </a:moveTo>
                <a:cubicBezTo>
                  <a:pt x="41434" y="33886"/>
                  <a:pt x="33814" y="41506"/>
                  <a:pt x="24289" y="41506"/>
                </a:cubicBezTo>
                <a:cubicBezTo>
                  <a:pt x="14764" y="41506"/>
                  <a:pt x="7144" y="33886"/>
                  <a:pt x="7144" y="24361"/>
                </a:cubicBezTo>
                <a:cubicBezTo>
                  <a:pt x="7144" y="14836"/>
                  <a:pt x="14764" y="7216"/>
                  <a:pt x="24289" y="7216"/>
                </a:cubicBezTo>
                <a:cubicBezTo>
                  <a:pt x="33814" y="6264"/>
                  <a:pt x="41434" y="14836"/>
                  <a:pt x="41434" y="24361"/>
                </a:cubicBezTo>
                <a:close/>
              </a:path>
            </a:pathLst>
          </a:custGeom>
          <a:solidFill>
            <a:srgbClr val="3BC0CB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8">
            <a:extLst>
              <a:ext uri="{FF2B5EF4-FFF2-40B4-BE49-F238E27FC236}">
                <a16:creationId xmlns:a16="http://schemas.microsoft.com/office/drawing/2014/main" id="{195BC072-5E9F-4A29-A845-6569ABB8A3C4}"/>
              </a:ext>
            </a:extLst>
          </p:cNvPr>
          <p:cNvSpPr/>
          <p:nvPr/>
        </p:nvSpPr>
        <p:spPr>
          <a:xfrm>
            <a:off x="5550404" y="2482734"/>
            <a:ext cx="1297686" cy="432562"/>
          </a:xfrm>
          <a:custGeom>
            <a:avLst/>
            <a:gdLst>
              <a:gd name="connsiteX0" fmla="*/ 401479 w 485775"/>
              <a:gd name="connsiteY0" fmla="*/ 7144 h 161925"/>
              <a:gd name="connsiteX1" fmla="*/ 84296 w 485775"/>
              <a:gd name="connsiteY1" fmla="*/ 7144 h 161925"/>
              <a:gd name="connsiteX2" fmla="*/ 7144 w 485775"/>
              <a:gd name="connsiteY2" fmla="*/ 84296 h 161925"/>
              <a:gd name="connsiteX3" fmla="*/ 84296 w 485775"/>
              <a:gd name="connsiteY3" fmla="*/ 161449 h 161925"/>
              <a:gd name="connsiteX4" fmla="*/ 401479 w 485775"/>
              <a:gd name="connsiteY4" fmla="*/ 161449 h 161925"/>
              <a:gd name="connsiteX5" fmla="*/ 478631 w 485775"/>
              <a:gd name="connsiteY5" fmla="*/ 84296 h 161925"/>
              <a:gd name="connsiteX6" fmla="*/ 401479 w 485775"/>
              <a:gd name="connsiteY6" fmla="*/ 714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5775" h="161925">
                <a:moveTo>
                  <a:pt x="401479" y="7144"/>
                </a:moveTo>
                <a:lnTo>
                  <a:pt x="84296" y="7144"/>
                </a:lnTo>
                <a:cubicBezTo>
                  <a:pt x="41434" y="7144"/>
                  <a:pt x="7144" y="41434"/>
                  <a:pt x="7144" y="84296"/>
                </a:cubicBezTo>
                <a:cubicBezTo>
                  <a:pt x="7144" y="127159"/>
                  <a:pt x="41434" y="161449"/>
                  <a:pt x="84296" y="161449"/>
                </a:cubicBezTo>
                <a:lnTo>
                  <a:pt x="401479" y="161449"/>
                </a:lnTo>
                <a:cubicBezTo>
                  <a:pt x="444341" y="161449"/>
                  <a:pt x="478631" y="127159"/>
                  <a:pt x="478631" y="84296"/>
                </a:cubicBezTo>
                <a:cubicBezTo>
                  <a:pt x="478631" y="41434"/>
                  <a:pt x="444341" y="7144"/>
                  <a:pt x="401479" y="714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1380E04A-F0A7-485C-A876-894739DEBB82}"/>
              </a:ext>
            </a:extLst>
          </p:cNvPr>
          <p:cNvSpPr/>
          <p:nvPr/>
        </p:nvSpPr>
        <p:spPr>
          <a:xfrm>
            <a:off x="5799763" y="2599781"/>
            <a:ext cx="152669" cy="152669"/>
          </a:xfrm>
          <a:custGeom>
            <a:avLst/>
            <a:gdLst>
              <a:gd name="connsiteX0" fmla="*/ 56674 w 57150"/>
              <a:gd name="connsiteY0" fmla="*/ 31909 h 57150"/>
              <a:gd name="connsiteX1" fmla="*/ 31909 w 57150"/>
              <a:gd name="connsiteY1" fmla="*/ 56674 h 57150"/>
              <a:gd name="connsiteX2" fmla="*/ 7144 w 57150"/>
              <a:gd name="connsiteY2" fmla="*/ 31909 h 57150"/>
              <a:gd name="connsiteX3" fmla="*/ 31909 w 57150"/>
              <a:gd name="connsiteY3" fmla="*/ 7144 h 57150"/>
              <a:gd name="connsiteX4" fmla="*/ 56674 w 57150"/>
              <a:gd name="connsiteY4" fmla="*/ 31909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6674" y="31909"/>
                </a:moveTo>
                <a:cubicBezTo>
                  <a:pt x="56674" y="46196"/>
                  <a:pt x="45244" y="56674"/>
                  <a:pt x="31909" y="56674"/>
                </a:cubicBezTo>
                <a:cubicBezTo>
                  <a:pt x="17621" y="56674"/>
                  <a:pt x="7144" y="45244"/>
                  <a:pt x="7144" y="31909"/>
                </a:cubicBezTo>
                <a:cubicBezTo>
                  <a:pt x="7144" y="17621"/>
                  <a:pt x="18574" y="7144"/>
                  <a:pt x="31909" y="7144"/>
                </a:cubicBezTo>
                <a:cubicBezTo>
                  <a:pt x="45244" y="7144"/>
                  <a:pt x="56674" y="18574"/>
                  <a:pt x="56674" y="3190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30">
            <a:extLst>
              <a:ext uri="{FF2B5EF4-FFF2-40B4-BE49-F238E27FC236}">
                <a16:creationId xmlns:a16="http://schemas.microsoft.com/office/drawing/2014/main" id="{1A659FB0-C961-4F40-86CA-AC4026C99B4E}"/>
              </a:ext>
            </a:extLst>
          </p:cNvPr>
          <p:cNvSpPr/>
          <p:nvPr/>
        </p:nvSpPr>
        <p:spPr>
          <a:xfrm>
            <a:off x="6443516" y="2599781"/>
            <a:ext cx="152669" cy="152669"/>
          </a:xfrm>
          <a:custGeom>
            <a:avLst/>
            <a:gdLst>
              <a:gd name="connsiteX0" fmla="*/ 56674 w 57150"/>
              <a:gd name="connsiteY0" fmla="*/ 31909 h 57150"/>
              <a:gd name="connsiteX1" fmla="*/ 31909 w 57150"/>
              <a:gd name="connsiteY1" fmla="*/ 56674 h 57150"/>
              <a:gd name="connsiteX2" fmla="*/ 7144 w 57150"/>
              <a:gd name="connsiteY2" fmla="*/ 31909 h 57150"/>
              <a:gd name="connsiteX3" fmla="*/ 31909 w 57150"/>
              <a:gd name="connsiteY3" fmla="*/ 7144 h 57150"/>
              <a:gd name="connsiteX4" fmla="*/ 56674 w 57150"/>
              <a:gd name="connsiteY4" fmla="*/ 31909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57150">
                <a:moveTo>
                  <a:pt x="56674" y="31909"/>
                </a:moveTo>
                <a:cubicBezTo>
                  <a:pt x="56674" y="46196"/>
                  <a:pt x="45244" y="56674"/>
                  <a:pt x="31909" y="56674"/>
                </a:cubicBezTo>
                <a:cubicBezTo>
                  <a:pt x="17621" y="56674"/>
                  <a:pt x="7144" y="45244"/>
                  <a:pt x="7144" y="31909"/>
                </a:cubicBezTo>
                <a:cubicBezTo>
                  <a:pt x="7144" y="17621"/>
                  <a:pt x="18574" y="7144"/>
                  <a:pt x="31909" y="7144"/>
                </a:cubicBezTo>
                <a:cubicBezTo>
                  <a:pt x="45244" y="7144"/>
                  <a:pt x="56674" y="18574"/>
                  <a:pt x="56674" y="3190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EDCB656E-9A5A-4186-993A-95A23E09BD0F}"/>
              </a:ext>
            </a:extLst>
          </p:cNvPr>
          <p:cNvSpPr/>
          <p:nvPr/>
        </p:nvSpPr>
        <p:spPr>
          <a:xfrm>
            <a:off x="5835386" y="3340224"/>
            <a:ext cx="737900" cy="178114"/>
          </a:xfrm>
          <a:custGeom>
            <a:avLst/>
            <a:gdLst>
              <a:gd name="connsiteX0" fmla="*/ 273844 w 276225"/>
              <a:gd name="connsiteY0" fmla="*/ 35719 h 66675"/>
              <a:gd name="connsiteX1" fmla="*/ 245269 w 276225"/>
              <a:gd name="connsiteY1" fmla="*/ 64294 h 66675"/>
              <a:gd name="connsiteX2" fmla="*/ 35719 w 276225"/>
              <a:gd name="connsiteY2" fmla="*/ 64294 h 66675"/>
              <a:gd name="connsiteX3" fmla="*/ 7144 w 276225"/>
              <a:gd name="connsiteY3" fmla="*/ 35719 h 66675"/>
              <a:gd name="connsiteX4" fmla="*/ 7144 w 276225"/>
              <a:gd name="connsiteY4" fmla="*/ 35719 h 66675"/>
              <a:gd name="connsiteX5" fmla="*/ 35719 w 276225"/>
              <a:gd name="connsiteY5" fmla="*/ 7144 h 66675"/>
              <a:gd name="connsiteX6" fmla="*/ 245269 w 276225"/>
              <a:gd name="connsiteY6" fmla="*/ 7144 h 66675"/>
              <a:gd name="connsiteX7" fmla="*/ 273844 w 276225"/>
              <a:gd name="connsiteY7" fmla="*/ 35719 h 66675"/>
              <a:gd name="connsiteX8" fmla="*/ 273844 w 276225"/>
              <a:gd name="connsiteY8" fmla="*/ 35719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25" h="66675">
                <a:moveTo>
                  <a:pt x="273844" y="35719"/>
                </a:moveTo>
                <a:cubicBezTo>
                  <a:pt x="273844" y="50959"/>
                  <a:pt x="261461" y="64294"/>
                  <a:pt x="245269" y="64294"/>
                </a:cubicBezTo>
                <a:lnTo>
                  <a:pt x="35719" y="64294"/>
                </a:lnTo>
                <a:cubicBezTo>
                  <a:pt x="20479" y="64294"/>
                  <a:pt x="7144" y="51911"/>
                  <a:pt x="7144" y="35719"/>
                </a:cubicBezTo>
                <a:lnTo>
                  <a:pt x="7144" y="35719"/>
                </a:lnTo>
                <a:cubicBezTo>
                  <a:pt x="7144" y="20479"/>
                  <a:pt x="19526" y="7144"/>
                  <a:pt x="35719" y="7144"/>
                </a:cubicBezTo>
                <a:lnTo>
                  <a:pt x="245269" y="7144"/>
                </a:lnTo>
                <a:cubicBezTo>
                  <a:pt x="260509" y="7144"/>
                  <a:pt x="273844" y="19526"/>
                  <a:pt x="273844" y="35719"/>
                </a:cubicBezTo>
                <a:lnTo>
                  <a:pt x="273844" y="35719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32">
            <a:extLst>
              <a:ext uri="{FF2B5EF4-FFF2-40B4-BE49-F238E27FC236}">
                <a16:creationId xmlns:a16="http://schemas.microsoft.com/office/drawing/2014/main" id="{A95BB5E0-B5E6-4327-994A-7829EB9B186B}"/>
              </a:ext>
            </a:extLst>
          </p:cNvPr>
          <p:cNvSpPr/>
          <p:nvPr/>
        </p:nvSpPr>
        <p:spPr>
          <a:xfrm>
            <a:off x="5614014" y="4039958"/>
            <a:ext cx="1170462" cy="814235"/>
          </a:xfrm>
          <a:custGeom>
            <a:avLst/>
            <a:gdLst>
              <a:gd name="connsiteX0" fmla="*/ 392906 w 438150"/>
              <a:gd name="connsiteY0" fmla="*/ 298609 h 304800"/>
              <a:gd name="connsiteX1" fmla="*/ 48101 w 438150"/>
              <a:gd name="connsiteY1" fmla="*/ 298609 h 304800"/>
              <a:gd name="connsiteX2" fmla="*/ 7144 w 438150"/>
              <a:gd name="connsiteY2" fmla="*/ 257651 h 304800"/>
              <a:gd name="connsiteX3" fmla="*/ 7144 w 438150"/>
              <a:gd name="connsiteY3" fmla="*/ 48101 h 304800"/>
              <a:gd name="connsiteX4" fmla="*/ 48101 w 438150"/>
              <a:gd name="connsiteY4" fmla="*/ 7144 h 304800"/>
              <a:gd name="connsiteX5" fmla="*/ 393859 w 438150"/>
              <a:gd name="connsiteY5" fmla="*/ 7144 h 304800"/>
              <a:gd name="connsiteX6" fmla="*/ 434816 w 438150"/>
              <a:gd name="connsiteY6" fmla="*/ 48101 h 304800"/>
              <a:gd name="connsiteX7" fmla="*/ 434816 w 438150"/>
              <a:gd name="connsiteY7" fmla="*/ 257651 h 304800"/>
              <a:gd name="connsiteX8" fmla="*/ 392906 w 438150"/>
              <a:gd name="connsiteY8" fmla="*/ 298609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150" h="304800">
                <a:moveTo>
                  <a:pt x="392906" y="298609"/>
                </a:moveTo>
                <a:lnTo>
                  <a:pt x="48101" y="298609"/>
                </a:lnTo>
                <a:cubicBezTo>
                  <a:pt x="26194" y="298609"/>
                  <a:pt x="7144" y="280511"/>
                  <a:pt x="7144" y="257651"/>
                </a:cubicBezTo>
                <a:lnTo>
                  <a:pt x="7144" y="48101"/>
                </a:lnTo>
                <a:cubicBezTo>
                  <a:pt x="7144" y="26194"/>
                  <a:pt x="25241" y="7144"/>
                  <a:pt x="48101" y="7144"/>
                </a:cubicBezTo>
                <a:lnTo>
                  <a:pt x="393859" y="7144"/>
                </a:lnTo>
                <a:cubicBezTo>
                  <a:pt x="415766" y="7144"/>
                  <a:pt x="434816" y="25241"/>
                  <a:pt x="434816" y="48101"/>
                </a:cubicBezTo>
                <a:lnTo>
                  <a:pt x="434816" y="257651"/>
                </a:lnTo>
                <a:cubicBezTo>
                  <a:pt x="433864" y="280511"/>
                  <a:pt x="414814" y="298609"/>
                  <a:pt x="392906" y="29860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5AA180CE-F271-4B70-80C6-966248A127BF}"/>
              </a:ext>
            </a:extLst>
          </p:cNvPr>
          <p:cNvSpPr/>
          <p:nvPr/>
        </p:nvSpPr>
        <p:spPr>
          <a:xfrm flipV="1">
            <a:off x="1792555" y="1663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4397271E-3DC5-4A23-A058-20FB096FDDC5}"/>
              </a:ext>
            </a:extLst>
          </p:cNvPr>
          <p:cNvSpPr/>
          <p:nvPr/>
        </p:nvSpPr>
        <p:spPr>
          <a:xfrm flipV="1">
            <a:off x="7921862" y="4701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TextBox 51">
            <a:extLst>
              <a:ext uri="{FF2B5EF4-FFF2-40B4-BE49-F238E27FC236}">
                <a16:creationId xmlns:a16="http://schemas.microsoft.com/office/drawing/2014/main" id="{47D73A64-C27D-4068-AAF2-80940CDF2855}"/>
              </a:ext>
            </a:extLst>
          </p:cNvPr>
          <p:cNvSpPr txBox="1"/>
          <p:nvPr/>
        </p:nvSpPr>
        <p:spPr>
          <a:xfrm>
            <a:off x="7814994" y="549547"/>
            <a:ext cx="4254771" cy="5847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GATEWAY EDU-CIA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980197B9-51B9-44D4-BF67-53A329F76FC2}"/>
              </a:ext>
            </a:extLst>
          </p:cNvPr>
          <p:cNvSpPr txBox="1"/>
          <p:nvPr/>
        </p:nvSpPr>
        <p:spPr>
          <a:xfrm>
            <a:off x="445050" y="4597884"/>
            <a:ext cx="4070957" cy="175432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MUCHAS GRACIAS POR SU ATENCIÓN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46CDD0-0181-43CF-9D3D-7A82EB89C859}"/>
              </a:ext>
            </a:extLst>
          </p:cNvPr>
          <p:cNvSpPr txBox="1"/>
          <p:nvPr/>
        </p:nvSpPr>
        <p:spPr>
          <a:xfrm>
            <a:off x="535644" y="180214"/>
            <a:ext cx="4070957" cy="132343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s-E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06804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5A679C-A16D-4435-9A1C-4ACDF2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4094" y="2167062"/>
            <a:ext cx="4873918" cy="2232329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0051A81-1B93-414D-A9F6-DB6079A2EE85}"/>
              </a:ext>
            </a:extLst>
          </p:cNvPr>
          <p:cNvCxnSpPr/>
          <p:nvPr/>
        </p:nvCxnSpPr>
        <p:spPr>
          <a:xfrm>
            <a:off x="5804452" y="1934817"/>
            <a:ext cx="0" cy="3024000"/>
          </a:xfrm>
          <a:prstGeom prst="line">
            <a:avLst/>
          </a:prstGeom>
          <a:ln w="889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64C36-C8DA-4160-A0BD-675FAA8EF0CC}"/>
              </a:ext>
            </a:extLst>
          </p:cNvPr>
          <p:cNvSpPr txBox="1"/>
          <p:nvPr/>
        </p:nvSpPr>
        <p:spPr>
          <a:xfrm>
            <a:off x="6096000" y="2683061"/>
            <a:ext cx="3856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/>
              <a:t>PROYECTOS</a:t>
            </a:r>
          </a:p>
          <a:p>
            <a:r>
              <a:rPr lang="es-ES" sz="3600" b="1" dirty="0"/>
              <a:t>INTEGRADOS</a:t>
            </a:r>
            <a:endParaRPr lang="es-AR" sz="3600" b="1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3CF5F61-FF25-44C1-BEB4-05F39BD47D8B}"/>
              </a:ext>
            </a:extLst>
          </p:cNvPr>
          <p:cNvGrpSpPr/>
          <p:nvPr/>
        </p:nvGrpSpPr>
        <p:grpSpPr>
          <a:xfrm>
            <a:off x="10188832" y="6122504"/>
            <a:ext cx="2003168" cy="607850"/>
            <a:chOff x="8280519" y="4946202"/>
            <a:chExt cx="3484377" cy="1028778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410F400-09E5-453A-978D-3167CF081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500" b="785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40" r="48966" b="27390"/>
            <a:stretch/>
          </p:blipFill>
          <p:spPr>
            <a:xfrm>
              <a:off x="8280519" y="4946202"/>
              <a:ext cx="953374" cy="102877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6CCCF7A-9B6D-41BC-9947-B6B022779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5588" y1="44327" x2="15588" y2="44327"/>
                          <a14:foregroundMark x1="18088" y1="43536" x2="18088" y2="43536"/>
                          <a14:foregroundMark x1="22647" y1="42744" x2="22647" y2="42744"/>
                          <a14:foregroundMark x1="29706" y1="41689" x2="29706" y2="41689"/>
                          <a14:foregroundMark x1="60000" y1="44327" x2="60000" y2="44327"/>
                          <a14:foregroundMark x1="67353" y1="46174" x2="67353" y2="46174"/>
                          <a14:foregroundMark x1="78676" y1="46966" x2="78676" y2="46966"/>
                          <a14:foregroundMark x1="22647" y1="35884" x2="22647" y2="35884"/>
                          <a14:backgroundMark x1="14412" y1="42480" x2="14412" y2="42480"/>
                          <a14:backgroundMark x1="27059" y1="43272" x2="27059" y2="43272"/>
                          <a14:backgroundMark x1="26176" y1="62005" x2="26176" y2="62005"/>
                          <a14:backgroundMark x1="24853" y1="63061" x2="24853" y2="63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7" b="19819"/>
            <a:stretch/>
          </p:blipFill>
          <p:spPr>
            <a:xfrm>
              <a:off x="9338057" y="5123076"/>
              <a:ext cx="2426839" cy="788609"/>
            </a:xfrm>
            <a:prstGeom prst="rect">
              <a:avLst/>
            </a:prstGeom>
          </p:spPr>
        </p:pic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BA2C032-AA16-4AC4-8FE1-C9DC925CA67F}"/>
                </a:ext>
              </a:extLst>
            </p:cNvPr>
            <p:cNvCxnSpPr/>
            <p:nvPr/>
          </p:nvCxnSpPr>
          <p:spPr>
            <a:xfrm>
              <a:off x="9338057" y="5110888"/>
              <a:ext cx="0" cy="8007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17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3083203" y="9000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GridTics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– RED SIPIA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07A842-BC29-4C73-AC69-9D1DB50F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15" y="1814130"/>
            <a:ext cx="5916002" cy="48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3083203" y="9000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GridTics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– RED SIPIA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49798C-4014-4EBB-BB85-4296BFE6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814129"/>
            <a:ext cx="50006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3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3083203" y="9000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GridTics</a:t>
            </a: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 – RED SIPIA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391B50-49EF-49C4-A7A7-DBEBA3A6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69" y="1952832"/>
            <a:ext cx="7053459" cy="43971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8570CA7-D676-4295-8352-C410B79C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574" y="2232020"/>
            <a:ext cx="2796884" cy="38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3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Conector: curvado 95">
            <a:extLst>
              <a:ext uri="{FF2B5EF4-FFF2-40B4-BE49-F238E27FC236}">
                <a16:creationId xmlns:a16="http://schemas.microsoft.com/office/drawing/2014/main" id="{BCA06D93-C024-4F63-88E3-5E8F4E396120}"/>
              </a:ext>
            </a:extLst>
          </p:cNvPr>
          <p:cNvCxnSpPr>
            <a:cxnSpLocks/>
          </p:cNvCxnSpPr>
          <p:nvPr/>
        </p:nvCxnSpPr>
        <p:spPr>
          <a:xfrm rot="10800000">
            <a:off x="5784041" y="4832379"/>
            <a:ext cx="1400421" cy="671246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2F2F2AC-F956-4167-AEC0-C5B7DF3F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69741"/>
            <a:ext cx="2196636" cy="16843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C985E9-4569-47CC-9E54-7359C1B0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09" y="4186294"/>
            <a:ext cx="1131721" cy="15283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F3652A-4930-4DDF-8C48-0C96DEC4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89" y="4323212"/>
            <a:ext cx="905051" cy="6554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E1A1F4-32FE-419B-BAF5-CCE98D61A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8" y="5083612"/>
            <a:ext cx="195444" cy="4946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829C2A-2F07-40B2-BDFB-D2F0DA65C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14" y="4484001"/>
            <a:ext cx="195444" cy="4946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B1E978-E874-4039-A45A-42721E675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20" y="3210097"/>
            <a:ext cx="195444" cy="4946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295421-F3B7-4C04-8B09-0DF1D7FD6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014" y="2194309"/>
            <a:ext cx="195444" cy="4946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AAC3E5-0DCC-41AE-8BDF-E466375B5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8919" y="1457448"/>
            <a:ext cx="195444" cy="49467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1981A22-017E-4243-A4E2-5ABDF0EFA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7126498">
            <a:off x="1806884" y="4663137"/>
            <a:ext cx="688486" cy="97261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DEE216D-19A2-4E97-84AD-0683784B4121}"/>
              </a:ext>
            </a:extLst>
          </p:cNvPr>
          <p:cNvGrpSpPr/>
          <p:nvPr/>
        </p:nvGrpSpPr>
        <p:grpSpPr>
          <a:xfrm>
            <a:off x="3178730" y="3221592"/>
            <a:ext cx="407174" cy="683688"/>
            <a:chOff x="3991561" y="2718601"/>
            <a:chExt cx="407174" cy="683688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A9EC78C8-53C3-4A85-B117-41279354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56BBD9F-94FD-47DF-ACA1-2B205E1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D1B649F8-18DC-44E9-B40F-82AB122C6F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72" b="90590" l="7045" r="94432">
                        <a14:foregroundMark x1="35114" y1="40989" x2="35114" y2="40989"/>
                        <a14:foregroundMark x1="82273" y1="42584" x2="82273" y2="42584"/>
                        <a14:foregroundMark x1="89545" y1="46252" x2="89545" y2="46252"/>
                        <a14:foregroundMark x1="94545" y1="36364" x2="94545" y2="36364"/>
                        <a14:foregroundMark x1="91705" y1="27911" x2="91705" y2="27911"/>
                        <a14:foregroundMark x1="43068" y1="8931" x2="43068" y2="8931"/>
                        <a14:foregroundMark x1="7159" y1="30463" x2="7159" y2="30463"/>
                        <a14:foregroundMark x1="49318" y1="90590" x2="49318" y2="90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802" y="5133825"/>
            <a:ext cx="793395" cy="565294"/>
          </a:xfrm>
          <a:prstGeom prst="rect">
            <a:avLst/>
          </a:prstGeom>
        </p:spPr>
      </p:pic>
      <p:grpSp>
        <p:nvGrpSpPr>
          <p:cNvPr id="127" name="Grupo 126">
            <a:extLst>
              <a:ext uri="{FF2B5EF4-FFF2-40B4-BE49-F238E27FC236}">
                <a16:creationId xmlns:a16="http://schemas.microsoft.com/office/drawing/2014/main" id="{6C1E4270-F362-42DB-BF1E-C56D5233A210}"/>
              </a:ext>
            </a:extLst>
          </p:cNvPr>
          <p:cNvGrpSpPr/>
          <p:nvPr/>
        </p:nvGrpSpPr>
        <p:grpSpPr>
          <a:xfrm>
            <a:off x="9663953" y="433655"/>
            <a:ext cx="1581373" cy="1010701"/>
            <a:chOff x="9655994" y="428608"/>
            <a:chExt cx="1581373" cy="1010701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9D7E39D-FA0F-4227-8F53-0F8F93DB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5994" y="660809"/>
              <a:ext cx="806205" cy="77850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C8F59FBC-D870-4810-8083-34B1278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18946" y="428608"/>
              <a:ext cx="545614" cy="656859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DAF02C60-4145-4445-848D-BD44AEB85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91753" y="525616"/>
              <a:ext cx="545614" cy="656859"/>
            </a:xfrm>
            <a:prstGeom prst="rect">
              <a:avLst/>
            </a:prstGeom>
          </p:spPr>
        </p:pic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D4380AAF-1BF5-4917-8050-5B18203D57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9844" y="2372087"/>
            <a:ext cx="806205" cy="7785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1FCE135-5314-4B14-AD83-63735C510A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9272" y="1819760"/>
            <a:ext cx="545614" cy="65685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BA3EE9-E575-49D1-978A-86CB7EDC7B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4490" y="1986351"/>
            <a:ext cx="545614" cy="656859"/>
          </a:xfrm>
          <a:prstGeom prst="rect">
            <a:avLst/>
          </a:prstGeom>
        </p:spPr>
      </p:pic>
      <p:cxnSp>
        <p:nvCxnSpPr>
          <p:cNvPr id="33" name="Conector: curvado 32">
            <a:extLst>
              <a:ext uri="{FF2B5EF4-FFF2-40B4-BE49-F238E27FC236}">
                <a16:creationId xmlns:a16="http://schemas.microsoft.com/office/drawing/2014/main" id="{E25D5E91-7C98-4FA0-B4ED-162B831A37F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585904" y="3734983"/>
            <a:ext cx="1271067" cy="804791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358941A4-D0D0-4EC7-9794-233EC3877FB5}"/>
              </a:ext>
            </a:extLst>
          </p:cNvPr>
          <p:cNvCxnSpPr>
            <a:cxnSpLocks/>
          </p:cNvCxnSpPr>
          <p:nvPr/>
        </p:nvCxnSpPr>
        <p:spPr>
          <a:xfrm>
            <a:off x="5815965" y="4534916"/>
            <a:ext cx="1421095" cy="790587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9B0000CC-60EB-4D84-8185-0857B1999D8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8073197" y="4968772"/>
            <a:ext cx="1810196" cy="447700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curvado 38">
            <a:extLst>
              <a:ext uri="{FF2B5EF4-FFF2-40B4-BE49-F238E27FC236}">
                <a16:creationId xmlns:a16="http://schemas.microsoft.com/office/drawing/2014/main" id="{EF6128C6-6D12-486D-8629-CA01C8757D7A}"/>
              </a:ext>
            </a:extLst>
          </p:cNvPr>
          <p:cNvCxnSpPr>
            <a:cxnSpLocks/>
          </p:cNvCxnSpPr>
          <p:nvPr/>
        </p:nvCxnSpPr>
        <p:spPr>
          <a:xfrm rot="10800000">
            <a:off x="7617542" y="3089160"/>
            <a:ext cx="2572090" cy="122070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ado 40">
            <a:extLst>
              <a:ext uri="{FF2B5EF4-FFF2-40B4-BE49-F238E27FC236}">
                <a16:creationId xmlns:a16="http://schemas.microsoft.com/office/drawing/2014/main" id="{EB6CB36E-8F00-4885-87C0-6BB9503425C5}"/>
              </a:ext>
            </a:extLst>
          </p:cNvPr>
          <p:cNvCxnSpPr>
            <a:cxnSpLocks/>
          </p:cNvCxnSpPr>
          <p:nvPr/>
        </p:nvCxnSpPr>
        <p:spPr>
          <a:xfrm flipV="1">
            <a:off x="8318242" y="1132270"/>
            <a:ext cx="1320105" cy="112942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curvado 42">
            <a:extLst>
              <a:ext uri="{FF2B5EF4-FFF2-40B4-BE49-F238E27FC236}">
                <a16:creationId xmlns:a16="http://schemas.microsoft.com/office/drawing/2014/main" id="{BDB07B30-170C-4A69-8F09-E07D9310621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292636" y="2464262"/>
            <a:ext cx="1627208" cy="297075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1E38E68-7B2C-48EA-A173-BDEE004E466E}"/>
              </a:ext>
            </a:extLst>
          </p:cNvPr>
          <p:cNvSpPr txBox="1"/>
          <p:nvPr/>
        </p:nvSpPr>
        <p:spPr>
          <a:xfrm>
            <a:off x="7194318" y="5751443"/>
            <a:ext cx="1237025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ROUTER</a:t>
            </a:r>
          </a:p>
        </p:txBody>
      </p:sp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id="{EE5FAB25-45F1-40D0-B929-4A2AF6688EE6}"/>
              </a:ext>
            </a:extLst>
          </p:cNvPr>
          <p:cNvCxnSpPr>
            <a:cxnSpLocks/>
            <a:stCxn id="24" idx="0"/>
            <a:endCxn id="5" idx="2"/>
          </p:cNvCxnSpPr>
          <p:nvPr/>
        </p:nvCxnSpPr>
        <p:spPr>
          <a:xfrm rot="16200000" flipV="1">
            <a:off x="6445529" y="3902854"/>
            <a:ext cx="1979760" cy="482182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5669793-0BBB-4794-8D5B-17DF8FAABF72}"/>
              </a:ext>
            </a:extLst>
          </p:cNvPr>
          <p:cNvSpPr txBox="1"/>
          <p:nvPr/>
        </p:nvSpPr>
        <p:spPr>
          <a:xfrm>
            <a:off x="6196111" y="1100408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INTERNET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992E2D06-8D2D-4B51-B3A1-043EB2A978B1}"/>
              </a:ext>
            </a:extLst>
          </p:cNvPr>
          <p:cNvSpPr/>
          <p:nvPr/>
        </p:nvSpPr>
        <p:spPr>
          <a:xfrm>
            <a:off x="213959" y="626096"/>
            <a:ext cx="187904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</a:rPr>
              <a:t>RED WSN</a:t>
            </a:r>
            <a:endParaRPr lang="es-ES" sz="2800" b="0" cap="none" spc="0" dirty="0">
              <a:ln w="0"/>
              <a:effectLst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E1D962AF-DE5D-466E-92FB-B20079E0B530}"/>
              </a:ext>
            </a:extLst>
          </p:cNvPr>
          <p:cNvSpPr/>
          <p:nvPr/>
        </p:nvSpPr>
        <p:spPr>
          <a:xfrm>
            <a:off x="3581504" y="2749734"/>
            <a:ext cx="155202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MOTE</a:t>
            </a:r>
          </a:p>
          <a:p>
            <a:pPr algn="ctr"/>
            <a:r>
              <a:rPr lang="es-ES" sz="1400" dirty="0">
                <a:ln w="0"/>
              </a:rPr>
              <a:t>COORDINADOR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1521C03-55E9-4B46-BBDF-DF795718C963}"/>
              </a:ext>
            </a:extLst>
          </p:cNvPr>
          <p:cNvSpPr/>
          <p:nvPr/>
        </p:nvSpPr>
        <p:spPr>
          <a:xfrm>
            <a:off x="4649904" y="3786582"/>
            <a:ext cx="142109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/>
              <a:t>GATEWAY</a:t>
            </a:r>
            <a:endParaRPr lang="es-ES" sz="2000" b="0" cap="none" spc="0" dirty="0">
              <a:ln w="0"/>
              <a:effectLst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88FC792-EF0A-40A9-A797-83E97A4B776D}"/>
              </a:ext>
            </a:extLst>
          </p:cNvPr>
          <p:cNvSpPr/>
          <p:nvPr/>
        </p:nvSpPr>
        <p:spPr>
          <a:xfrm>
            <a:off x="360634" y="963836"/>
            <a:ext cx="1585690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effectLst/>
              </a:rPr>
              <a:t>802.15.4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27F183F4-0FFA-4E58-BE29-A5C81E13D7D4}"/>
              </a:ext>
            </a:extLst>
          </p:cNvPr>
          <p:cNvSpPr/>
          <p:nvPr/>
        </p:nvSpPr>
        <p:spPr>
          <a:xfrm>
            <a:off x="5035847" y="5167433"/>
            <a:ext cx="1560235" cy="40011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>
                <a:ln w="0"/>
                <a:effectLst/>
              </a:rPr>
              <a:t>WIFI 802.11</a:t>
            </a:r>
          </a:p>
        </p:txBody>
      </p:sp>
      <p:cxnSp>
        <p:nvCxnSpPr>
          <p:cNvPr id="82" name="Conector: curvado 81">
            <a:extLst>
              <a:ext uri="{FF2B5EF4-FFF2-40B4-BE49-F238E27FC236}">
                <a16:creationId xmlns:a16="http://schemas.microsoft.com/office/drawing/2014/main" id="{D55F448E-71FF-4CA7-922E-4E8A7CF7FB1D}"/>
              </a:ext>
            </a:extLst>
          </p:cNvPr>
          <p:cNvCxnSpPr>
            <a:cxnSpLocks/>
          </p:cNvCxnSpPr>
          <p:nvPr/>
        </p:nvCxnSpPr>
        <p:spPr>
          <a:xfrm>
            <a:off x="7410944" y="3174417"/>
            <a:ext cx="2678907" cy="1250776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: curvado 86">
            <a:extLst>
              <a:ext uri="{FF2B5EF4-FFF2-40B4-BE49-F238E27FC236}">
                <a16:creationId xmlns:a16="http://schemas.microsoft.com/office/drawing/2014/main" id="{E0868355-2ACE-4300-8F86-CB234CCA43BB}"/>
              </a:ext>
            </a:extLst>
          </p:cNvPr>
          <p:cNvCxnSpPr>
            <a:cxnSpLocks/>
          </p:cNvCxnSpPr>
          <p:nvPr/>
        </p:nvCxnSpPr>
        <p:spPr>
          <a:xfrm rot="10800000">
            <a:off x="3523714" y="3969855"/>
            <a:ext cx="1268784" cy="779344"/>
          </a:xfrm>
          <a:prstGeom prst="curvedConnector3">
            <a:avLst/>
          </a:prstGeom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Rectángulo 76">
            <a:extLst>
              <a:ext uri="{FF2B5EF4-FFF2-40B4-BE49-F238E27FC236}">
                <a16:creationId xmlns:a16="http://schemas.microsoft.com/office/drawing/2014/main" id="{71943885-F4DC-4385-BA7B-60E1AD968087}"/>
              </a:ext>
            </a:extLst>
          </p:cNvPr>
          <p:cNvSpPr/>
          <p:nvPr/>
        </p:nvSpPr>
        <p:spPr>
          <a:xfrm>
            <a:off x="3319994" y="4359527"/>
            <a:ext cx="880562" cy="40011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</a:rPr>
              <a:t>UART</a:t>
            </a:r>
          </a:p>
        </p:txBody>
      </p:sp>
      <p:cxnSp>
        <p:nvCxnSpPr>
          <p:cNvPr id="100" name="Conector: curvado 99">
            <a:extLst>
              <a:ext uri="{FF2B5EF4-FFF2-40B4-BE49-F238E27FC236}">
                <a16:creationId xmlns:a16="http://schemas.microsoft.com/office/drawing/2014/main" id="{3DCC6C82-52B8-4979-A5C0-8A9F08E56B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15939" y="5133825"/>
            <a:ext cx="1767454" cy="444458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ado 113">
            <a:extLst>
              <a:ext uri="{FF2B5EF4-FFF2-40B4-BE49-F238E27FC236}">
                <a16:creationId xmlns:a16="http://schemas.microsoft.com/office/drawing/2014/main" id="{AE9A3164-E0AF-4097-AEE7-A95CD30EC5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8778" y="3938672"/>
            <a:ext cx="1906703" cy="472541"/>
          </a:xfrm>
          <a:prstGeom prst="curvedConnector3">
            <a:avLst>
              <a:gd name="adj1" fmla="val 50000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: curvado 116">
            <a:extLst>
              <a:ext uri="{FF2B5EF4-FFF2-40B4-BE49-F238E27FC236}">
                <a16:creationId xmlns:a16="http://schemas.microsoft.com/office/drawing/2014/main" id="{83CD3EFF-9B1A-4306-A0D4-93D236B79D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04200" y="1020662"/>
            <a:ext cx="1379904" cy="1116838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: curvado 120">
            <a:extLst>
              <a:ext uri="{FF2B5EF4-FFF2-40B4-BE49-F238E27FC236}">
                <a16:creationId xmlns:a16="http://schemas.microsoft.com/office/drawing/2014/main" id="{78C2141A-E17E-4541-92AC-885C890FEC79}"/>
              </a:ext>
            </a:extLst>
          </p:cNvPr>
          <p:cNvCxnSpPr>
            <a:cxnSpLocks/>
          </p:cNvCxnSpPr>
          <p:nvPr/>
        </p:nvCxnSpPr>
        <p:spPr>
          <a:xfrm rot="10800000">
            <a:off x="8276565" y="2588460"/>
            <a:ext cx="1606831" cy="32143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ángulo 128">
            <a:extLst>
              <a:ext uri="{FF2B5EF4-FFF2-40B4-BE49-F238E27FC236}">
                <a16:creationId xmlns:a16="http://schemas.microsoft.com/office/drawing/2014/main" id="{D76B40A2-7FE2-43FD-B6A5-683DF098B588}"/>
              </a:ext>
            </a:extLst>
          </p:cNvPr>
          <p:cNvSpPr/>
          <p:nvPr/>
        </p:nvSpPr>
        <p:spPr>
          <a:xfrm>
            <a:off x="1547428" y="1926919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0" name="Rectángulo 129">
            <a:extLst>
              <a:ext uri="{FF2B5EF4-FFF2-40B4-BE49-F238E27FC236}">
                <a16:creationId xmlns:a16="http://schemas.microsoft.com/office/drawing/2014/main" id="{98C335F0-DC8A-45D2-A14F-407933611249}"/>
              </a:ext>
            </a:extLst>
          </p:cNvPr>
          <p:cNvSpPr/>
          <p:nvPr/>
        </p:nvSpPr>
        <p:spPr>
          <a:xfrm>
            <a:off x="520885" y="2685953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5584B7AE-26DB-4A29-9FED-B0D6CFA508A6}"/>
              </a:ext>
            </a:extLst>
          </p:cNvPr>
          <p:cNvSpPr/>
          <p:nvPr/>
        </p:nvSpPr>
        <p:spPr>
          <a:xfrm>
            <a:off x="76856" y="3716264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747112C9-DA7D-4069-8387-4AA33213C085}"/>
              </a:ext>
            </a:extLst>
          </p:cNvPr>
          <p:cNvSpPr/>
          <p:nvPr/>
        </p:nvSpPr>
        <p:spPr>
          <a:xfrm>
            <a:off x="449378" y="4984375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E1FF3D5B-73CD-4606-B058-1BD924E9C9F7}"/>
              </a:ext>
            </a:extLst>
          </p:cNvPr>
          <p:cNvSpPr/>
          <p:nvPr/>
        </p:nvSpPr>
        <p:spPr>
          <a:xfrm>
            <a:off x="1547428" y="5675628"/>
            <a:ext cx="723275" cy="30777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</a:rPr>
              <a:t>NODO</a:t>
            </a:r>
            <a:endParaRPr lang="es-ES" sz="1400" b="0" cap="none" spc="0" dirty="0">
              <a:ln w="0"/>
              <a:effectLst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9DE275EC-98C3-46F7-A917-0419B1C1BC56}"/>
              </a:ext>
            </a:extLst>
          </p:cNvPr>
          <p:cNvGrpSpPr/>
          <p:nvPr/>
        </p:nvGrpSpPr>
        <p:grpSpPr>
          <a:xfrm>
            <a:off x="2194832" y="3229011"/>
            <a:ext cx="407174" cy="683688"/>
            <a:chOff x="3991561" y="2718601"/>
            <a:chExt cx="407174" cy="683688"/>
          </a:xfrm>
        </p:grpSpPr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2A87D5C6-DC87-486A-80E1-67EB0A8ED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1561" y="3061695"/>
              <a:ext cx="407174" cy="340594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22B68330-84BA-43AE-B3B4-DDBC1CB30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97426" y="2718601"/>
              <a:ext cx="195444" cy="494672"/>
            </a:xfrm>
            <a:prstGeom prst="rect">
              <a:avLst/>
            </a:prstGeom>
          </p:spPr>
        </p:pic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69AA785D-A03E-49F8-B17C-B7AC8C20F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25701">
            <a:off x="1152895" y="4129389"/>
            <a:ext cx="1057464" cy="149385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50022CB8-00FB-4229-9361-14FA91A49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25139">
            <a:off x="875847" y="3497412"/>
            <a:ext cx="1057464" cy="149385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E73C0A1C-B970-4AB0-A764-369AFF9E4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315182">
            <a:off x="1181083" y="2988893"/>
            <a:ext cx="1057464" cy="149385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62CD8DB7-F569-4324-81DB-8AC105CCB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909753">
            <a:off x="1701884" y="2649591"/>
            <a:ext cx="1057464" cy="149385"/>
          </a:xfrm>
          <a:prstGeom prst="rect">
            <a:avLst/>
          </a:prstGeom>
        </p:spPr>
      </p:pic>
      <p:sp>
        <p:nvSpPr>
          <p:cNvPr id="63" name="Rectángulo 62">
            <a:extLst>
              <a:ext uri="{FF2B5EF4-FFF2-40B4-BE49-F238E27FC236}">
                <a16:creationId xmlns:a16="http://schemas.microsoft.com/office/drawing/2014/main" id="{29371BE7-8F2D-490A-8820-33864915A9A8}"/>
              </a:ext>
            </a:extLst>
          </p:cNvPr>
          <p:cNvSpPr/>
          <p:nvPr/>
        </p:nvSpPr>
        <p:spPr>
          <a:xfrm>
            <a:off x="1878251" y="3923007"/>
            <a:ext cx="899412" cy="46166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MOTE</a:t>
            </a:r>
          </a:p>
          <a:p>
            <a:pPr algn="ctr"/>
            <a:r>
              <a:rPr lang="es-ES" sz="1200" dirty="0">
                <a:ln w="0"/>
              </a:rPr>
              <a:t>ESCLAVO</a:t>
            </a:r>
            <a:endParaRPr lang="es-ES" sz="1200" b="0" cap="none" spc="0" dirty="0">
              <a:ln w="0"/>
              <a:effectLst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02966F1-F6B8-4A7B-BD60-1ADA3B63187B}"/>
              </a:ext>
            </a:extLst>
          </p:cNvPr>
          <p:cNvSpPr txBox="1"/>
          <p:nvPr/>
        </p:nvSpPr>
        <p:spPr>
          <a:xfrm>
            <a:off x="10470158" y="564485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SERVIDOR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75F0AF6-90F7-4329-A049-FDCA5602FD5D}"/>
              </a:ext>
            </a:extLst>
          </p:cNvPr>
          <p:cNvSpPr txBox="1"/>
          <p:nvPr/>
        </p:nvSpPr>
        <p:spPr>
          <a:xfrm>
            <a:off x="8944838" y="230209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2A7D192-08EC-4B2C-B650-FB157192575C}"/>
              </a:ext>
            </a:extLst>
          </p:cNvPr>
          <p:cNvSpPr txBox="1"/>
          <p:nvPr/>
        </p:nvSpPr>
        <p:spPr>
          <a:xfrm>
            <a:off x="10769549" y="2762520"/>
            <a:ext cx="1616719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s-ES" dirty="0"/>
              <a:t>USUARIOS</a:t>
            </a:r>
          </a:p>
        </p:txBody>
      </p:sp>
      <p:cxnSp>
        <p:nvCxnSpPr>
          <p:cNvPr id="79" name="Conector: curvado 78">
            <a:extLst>
              <a:ext uri="{FF2B5EF4-FFF2-40B4-BE49-F238E27FC236}">
                <a16:creationId xmlns:a16="http://schemas.microsoft.com/office/drawing/2014/main" id="{B928CC64-46BC-47E7-AE7D-AABB75B48D02}"/>
              </a:ext>
            </a:extLst>
          </p:cNvPr>
          <p:cNvCxnSpPr>
            <a:cxnSpLocks/>
          </p:cNvCxnSpPr>
          <p:nvPr/>
        </p:nvCxnSpPr>
        <p:spPr>
          <a:xfrm>
            <a:off x="2655090" y="3541221"/>
            <a:ext cx="500760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Conector: curvado 79">
            <a:extLst>
              <a:ext uri="{FF2B5EF4-FFF2-40B4-BE49-F238E27FC236}">
                <a16:creationId xmlns:a16="http://schemas.microsoft.com/office/drawing/2014/main" id="{522EFF7C-4E59-47D0-A8B8-60B6594AF1D4}"/>
              </a:ext>
            </a:extLst>
          </p:cNvPr>
          <p:cNvCxnSpPr>
            <a:cxnSpLocks/>
          </p:cNvCxnSpPr>
          <p:nvPr/>
        </p:nvCxnSpPr>
        <p:spPr>
          <a:xfrm rot="10800000">
            <a:off x="2611044" y="3796981"/>
            <a:ext cx="549869" cy="12700"/>
          </a:xfrm>
          <a:prstGeom prst="curvedConnector3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Rectángulo 80">
            <a:extLst>
              <a:ext uri="{FF2B5EF4-FFF2-40B4-BE49-F238E27FC236}">
                <a16:creationId xmlns:a16="http://schemas.microsoft.com/office/drawing/2014/main" id="{4D829EAE-EF2F-493A-84BC-D969749942EB}"/>
              </a:ext>
            </a:extLst>
          </p:cNvPr>
          <p:cNvSpPr/>
          <p:nvPr/>
        </p:nvSpPr>
        <p:spPr>
          <a:xfrm>
            <a:off x="2423351" y="2825012"/>
            <a:ext cx="925253" cy="461665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dirty="0">
                <a:ln w="0"/>
              </a:rPr>
              <a:t>Protocolo</a:t>
            </a:r>
          </a:p>
          <a:p>
            <a:pPr algn="ctr"/>
            <a:r>
              <a:rPr lang="es-ES" sz="1200" dirty="0">
                <a:ln w="0"/>
              </a:rPr>
              <a:t>Propietario</a:t>
            </a:r>
          </a:p>
        </p:txBody>
      </p:sp>
    </p:spTree>
    <p:extLst>
      <p:ext uri="{BB962C8B-B14F-4D97-AF65-F5344CB8AC3E}">
        <p14:creationId xmlns:p14="http://schemas.microsoft.com/office/powerpoint/2010/main" val="323434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0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8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85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9" grpId="0"/>
      <p:bldP spid="73" grpId="0"/>
      <p:bldP spid="74" grpId="0"/>
      <p:bldP spid="76" grpId="0"/>
      <p:bldP spid="77" grpId="0" animBg="1"/>
      <p:bldP spid="129" grpId="0"/>
      <p:bldP spid="130" grpId="0"/>
      <p:bldP spid="131" grpId="0"/>
      <p:bldP spid="132" grpId="0"/>
      <p:bldP spid="133" grpId="0"/>
      <p:bldP spid="63" grpId="0"/>
      <p:bldP spid="66" grpId="0"/>
      <p:bldP spid="67" grpId="0"/>
      <p:bldP spid="78" grpId="0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8DEE2B-3846-4EE3-BE5C-A0F38C35DD73}"/>
              </a:ext>
            </a:extLst>
          </p:cNvPr>
          <p:cNvSpPr/>
          <p:nvPr/>
        </p:nvSpPr>
        <p:spPr>
          <a:xfrm>
            <a:off x="0" y="0"/>
            <a:ext cx="12192000" cy="7553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latin typeface="Bahnschrift SemiCondensed" panose="020B0502040204020203" pitchFamily="34" charset="0"/>
              </a:rPr>
              <a:t>PROYECTOS INTEGRADOS</a:t>
            </a:r>
            <a:endParaRPr lang="es-AR" sz="3600" b="1" dirty="0">
              <a:latin typeface="Bahnschrift SemiCondensed" panose="020B0502040204020203" pitchFamily="34" charset="0"/>
            </a:endParaRPr>
          </a:p>
        </p:txBody>
      </p:sp>
      <p:sp>
        <p:nvSpPr>
          <p:cNvPr id="3" name="TextBox 56">
            <a:extLst>
              <a:ext uri="{FF2B5EF4-FFF2-40B4-BE49-F238E27FC236}">
                <a16:creationId xmlns:a16="http://schemas.microsoft.com/office/drawing/2014/main" id="{61B1E3F3-0EF2-4A67-9FC2-2AB8469BB79B}"/>
              </a:ext>
            </a:extLst>
          </p:cNvPr>
          <p:cNvSpPr txBox="1"/>
          <p:nvPr/>
        </p:nvSpPr>
        <p:spPr>
          <a:xfrm>
            <a:off x="2847887" y="1090531"/>
            <a:ext cx="6496225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EDU-CIAA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2E0C22-9968-49B5-ABAB-CA6D09591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8" y="2765700"/>
            <a:ext cx="4873918" cy="2232329"/>
          </a:xfrm>
          <a:prstGeom prst="rect">
            <a:avLst/>
          </a:prstGeom>
        </p:spPr>
      </p:pic>
      <p:sp>
        <p:nvSpPr>
          <p:cNvPr id="12" name="TextBox 56">
            <a:extLst>
              <a:ext uri="{FF2B5EF4-FFF2-40B4-BE49-F238E27FC236}">
                <a16:creationId xmlns:a16="http://schemas.microsoft.com/office/drawing/2014/main" id="{A588FC6A-0165-4435-A0C4-5340BFBB2866}"/>
              </a:ext>
            </a:extLst>
          </p:cNvPr>
          <p:cNvSpPr txBox="1"/>
          <p:nvPr/>
        </p:nvSpPr>
        <p:spPr>
          <a:xfrm>
            <a:off x="5499306" y="2922445"/>
            <a:ext cx="6496225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s-AR" sz="4400" b="1" dirty="0">
                <a:solidFill>
                  <a:schemeClr val="bg1"/>
                </a:solidFill>
              </a:rPr>
              <a:t>Computadora Industrial Abierta Argentina</a:t>
            </a:r>
          </a:p>
        </p:txBody>
      </p:sp>
    </p:spTree>
    <p:extLst>
      <p:ext uri="{BB962C8B-B14F-4D97-AF65-F5344CB8AC3E}">
        <p14:creationId xmlns:p14="http://schemas.microsoft.com/office/powerpoint/2010/main" val="17393566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5880</TotalTime>
  <Words>480</Words>
  <Application>Microsoft Office PowerPoint</Application>
  <PresentationFormat>Panorámica</PresentationFormat>
  <Paragraphs>258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Bahnschrift SemiCondensed</vt:lpstr>
      <vt:lpstr>Calibri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MDNTEC 2</cp:lastModifiedBy>
  <cp:revision>183</cp:revision>
  <dcterms:created xsi:type="dcterms:W3CDTF">2018-04-24T17:14:44Z</dcterms:created>
  <dcterms:modified xsi:type="dcterms:W3CDTF">2019-08-02T16:58:00Z</dcterms:modified>
</cp:coreProperties>
</file>